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7" r:id="rId1"/>
    <p:sldMasterId id="2147483804" r:id="rId2"/>
    <p:sldMasterId id="2147483822" r:id="rId3"/>
    <p:sldMasterId id="2147483851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8" r:id="rId6"/>
    <p:sldId id="259" r:id="rId7"/>
    <p:sldId id="333" r:id="rId8"/>
    <p:sldId id="265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274" r:id="rId18"/>
    <p:sldId id="275" r:id="rId19"/>
    <p:sldId id="276" r:id="rId20"/>
    <p:sldId id="277" r:id="rId21"/>
    <p:sldId id="342" r:id="rId22"/>
    <p:sldId id="266" r:id="rId23"/>
    <p:sldId id="267" r:id="rId24"/>
    <p:sldId id="268" r:id="rId25"/>
    <p:sldId id="269" r:id="rId26"/>
    <p:sldId id="270" r:id="rId27"/>
    <p:sldId id="273" r:id="rId28"/>
    <p:sldId id="320" r:id="rId29"/>
    <p:sldId id="321" r:id="rId30"/>
    <p:sldId id="322" r:id="rId31"/>
    <p:sldId id="323" r:id="rId32"/>
    <p:sldId id="324" r:id="rId33"/>
    <p:sldId id="325" r:id="rId34"/>
    <p:sldId id="330" r:id="rId35"/>
    <p:sldId id="329" r:id="rId36"/>
    <p:sldId id="331" r:id="rId3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9" autoAdjust="0"/>
    <p:restoredTop sz="94694" autoAdjust="0"/>
  </p:normalViewPr>
  <p:slideViewPr>
    <p:cSldViewPr snapToGrid="0">
      <p:cViewPr varScale="1">
        <p:scale>
          <a:sx n="109" d="100"/>
          <a:sy n="109" d="100"/>
        </p:scale>
        <p:origin x="216" y="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3D3B0-9E04-4FA5-B5D9-433F2077D0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EEFBA3-46DF-47FD-821B-FCE4F9C641E5}">
      <dgm:prSet/>
      <dgm:spPr/>
      <dgm:t>
        <a:bodyPr/>
        <a:lstStyle/>
        <a:p>
          <a:r>
            <a:rPr lang="pt-PT" dirty="0" err="1"/>
            <a:t>Find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investigate</a:t>
          </a:r>
          <a:r>
            <a:rPr lang="pt-PT" dirty="0"/>
            <a:t> bugs </a:t>
          </a:r>
          <a:r>
            <a:rPr lang="pt-PT" dirty="0" err="1"/>
            <a:t>faster</a:t>
          </a:r>
          <a:endParaRPr lang="en-US" dirty="0"/>
        </a:p>
      </dgm:t>
    </dgm:pt>
    <dgm:pt modelId="{4583E1D1-1DD8-4FB1-A793-27897A650A66}" type="parTrans" cxnId="{D022AF85-01D6-4EE8-9815-4D2A400336DD}">
      <dgm:prSet/>
      <dgm:spPr/>
      <dgm:t>
        <a:bodyPr/>
        <a:lstStyle/>
        <a:p>
          <a:endParaRPr lang="en-US"/>
        </a:p>
      </dgm:t>
    </dgm:pt>
    <dgm:pt modelId="{A71415F5-2785-4E63-97F3-16448EBE0583}" type="sibTrans" cxnId="{D022AF85-01D6-4EE8-9815-4D2A400336DD}">
      <dgm:prSet/>
      <dgm:spPr/>
      <dgm:t>
        <a:bodyPr/>
        <a:lstStyle/>
        <a:p>
          <a:endParaRPr lang="en-US"/>
        </a:p>
      </dgm:t>
    </dgm:pt>
    <dgm:pt modelId="{DEFF80B4-F467-4E9B-A96F-FC1F926E66B3}">
      <dgm:prSet/>
      <dgm:spPr/>
      <dgm:t>
        <a:bodyPr/>
        <a:lstStyle/>
        <a:p>
          <a:r>
            <a:rPr lang="pt-PT" dirty="0"/>
            <a:t>Improve Software </a:t>
          </a:r>
          <a:r>
            <a:rPr lang="pt-PT" dirty="0" err="1"/>
            <a:t>Quality</a:t>
          </a:r>
          <a:endParaRPr lang="en-US" dirty="0"/>
        </a:p>
      </dgm:t>
    </dgm:pt>
    <dgm:pt modelId="{6987EE37-BF69-4907-80C9-B77125C43520}" type="parTrans" cxnId="{1063C9E4-9E81-43F5-BC9E-5A0B5311C1CA}">
      <dgm:prSet/>
      <dgm:spPr/>
      <dgm:t>
        <a:bodyPr/>
        <a:lstStyle/>
        <a:p>
          <a:endParaRPr lang="en-US"/>
        </a:p>
      </dgm:t>
    </dgm:pt>
    <dgm:pt modelId="{F1EFF0DF-C9E2-4C19-8DDA-B62FE7B63556}" type="sibTrans" cxnId="{1063C9E4-9E81-43F5-BC9E-5A0B5311C1CA}">
      <dgm:prSet/>
      <dgm:spPr/>
      <dgm:t>
        <a:bodyPr/>
        <a:lstStyle/>
        <a:p>
          <a:endParaRPr lang="en-US"/>
        </a:p>
      </dgm:t>
    </dgm:pt>
    <dgm:pt modelId="{6C89F180-2806-451E-8ECF-933C7010D5D1}">
      <dgm:prSet/>
      <dgm:spPr/>
      <dgm:t>
        <a:bodyPr/>
        <a:lstStyle/>
        <a:p>
          <a:r>
            <a:rPr lang="pt-PT" dirty="0" err="1"/>
            <a:t>Reduce</a:t>
          </a:r>
          <a:r>
            <a:rPr lang="pt-PT" dirty="0"/>
            <a:t> </a:t>
          </a:r>
          <a:r>
            <a:rPr lang="pt-PT" dirty="0" err="1"/>
            <a:t>the</a:t>
          </a:r>
          <a:r>
            <a:rPr lang="pt-PT" dirty="0"/>
            <a:t> time to </a:t>
          </a:r>
          <a:r>
            <a:rPr lang="pt-PT" dirty="0" err="1"/>
            <a:t>validate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release</a:t>
          </a:r>
          <a:r>
            <a:rPr lang="pt-PT" dirty="0"/>
            <a:t> </a:t>
          </a:r>
          <a:r>
            <a:rPr lang="pt-PT" dirty="0" err="1"/>
            <a:t>the</a:t>
          </a:r>
          <a:r>
            <a:rPr lang="pt-PT" dirty="0"/>
            <a:t> software</a:t>
          </a:r>
          <a:endParaRPr lang="en-US" dirty="0"/>
        </a:p>
      </dgm:t>
    </dgm:pt>
    <dgm:pt modelId="{AE576EB1-E80B-4DE6-A13C-7E51500D5429}" type="parTrans" cxnId="{B6682D99-5DC9-40AE-A1BA-586B8D051322}">
      <dgm:prSet/>
      <dgm:spPr/>
      <dgm:t>
        <a:bodyPr/>
        <a:lstStyle/>
        <a:p>
          <a:endParaRPr lang="en-US"/>
        </a:p>
      </dgm:t>
    </dgm:pt>
    <dgm:pt modelId="{139A8075-F303-432E-B04C-62AB2ABB5B0F}" type="sibTrans" cxnId="{B6682D99-5DC9-40AE-A1BA-586B8D051322}">
      <dgm:prSet/>
      <dgm:spPr/>
      <dgm:t>
        <a:bodyPr/>
        <a:lstStyle/>
        <a:p>
          <a:endParaRPr lang="en-US"/>
        </a:p>
      </dgm:t>
    </dgm:pt>
    <dgm:pt modelId="{1DD76429-C648-4B2E-B805-7199ED36FF69}" type="pres">
      <dgm:prSet presAssocID="{50C3D3B0-9E04-4FA5-B5D9-433F2077D0AF}" presName="root" presStyleCnt="0">
        <dgm:presLayoutVars>
          <dgm:dir/>
          <dgm:resizeHandles val="exact"/>
        </dgm:presLayoutVars>
      </dgm:prSet>
      <dgm:spPr/>
    </dgm:pt>
    <dgm:pt modelId="{DE1D1912-CE7A-489E-8562-5EC2F1599A28}" type="pres">
      <dgm:prSet presAssocID="{F1EEFBA3-46DF-47FD-821B-FCE4F9C641E5}" presName="compNode" presStyleCnt="0"/>
      <dgm:spPr/>
    </dgm:pt>
    <dgm:pt modelId="{31B2110F-96C9-4DB3-87EF-034C97826130}" type="pres">
      <dgm:prSet presAssocID="{F1EEFBA3-46DF-47FD-821B-FCE4F9C641E5}" presName="bgRect" presStyleLbl="bgShp" presStyleIdx="0" presStyleCnt="3" custLinFactNeighborY="5687"/>
      <dgm:spPr/>
    </dgm:pt>
    <dgm:pt modelId="{4B59807E-A273-45D7-8FD5-DFF8EC529C6D}" type="pres">
      <dgm:prSet presAssocID="{F1EEFBA3-46DF-47FD-821B-FCE4F9C641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1CC6E500-2048-434E-B83E-509B634C1F0F}" type="pres">
      <dgm:prSet presAssocID="{F1EEFBA3-46DF-47FD-821B-FCE4F9C641E5}" presName="spaceRect" presStyleCnt="0"/>
      <dgm:spPr/>
    </dgm:pt>
    <dgm:pt modelId="{F20E3480-E6A9-4CB2-BF4D-565823D921FA}" type="pres">
      <dgm:prSet presAssocID="{F1EEFBA3-46DF-47FD-821B-FCE4F9C641E5}" presName="parTx" presStyleLbl="revTx" presStyleIdx="0" presStyleCnt="3">
        <dgm:presLayoutVars>
          <dgm:chMax val="0"/>
          <dgm:chPref val="0"/>
        </dgm:presLayoutVars>
      </dgm:prSet>
      <dgm:spPr/>
    </dgm:pt>
    <dgm:pt modelId="{D63109C8-9C85-4C9B-B468-733E47D98F30}" type="pres">
      <dgm:prSet presAssocID="{A71415F5-2785-4E63-97F3-16448EBE0583}" presName="sibTrans" presStyleCnt="0"/>
      <dgm:spPr/>
    </dgm:pt>
    <dgm:pt modelId="{00FD2849-B0E7-4D97-A1D8-F63468E74695}" type="pres">
      <dgm:prSet presAssocID="{DEFF80B4-F467-4E9B-A96F-FC1F926E66B3}" presName="compNode" presStyleCnt="0"/>
      <dgm:spPr/>
    </dgm:pt>
    <dgm:pt modelId="{622159E4-B63D-45D5-96BB-EFCA9F0EA791}" type="pres">
      <dgm:prSet presAssocID="{DEFF80B4-F467-4E9B-A96F-FC1F926E66B3}" presName="bgRect" presStyleLbl="bgShp" presStyleIdx="1" presStyleCnt="3"/>
      <dgm:spPr/>
    </dgm:pt>
    <dgm:pt modelId="{98A4383E-8056-4647-94E7-045A0013C394}" type="pres">
      <dgm:prSet presAssocID="{DEFF80B4-F467-4E9B-A96F-FC1F926E6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ED4205A-0041-4BAE-92DA-B30D90653667}" type="pres">
      <dgm:prSet presAssocID="{DEFF80B4-F467-4E9B-A96F-FC1F926E66B3}" presName="spaceRect" presStyleCnt="0"/>
      <dgm:spPr/>
    </dgm:pt>
    <dgm:pt modelId="{704C789F-4FDE-421E-9A4F-A4883030B210}" type="pres">
      <dgm:prSet presAssocID="{DEFF80B4-F467-4E9B-A96F-FC1F926E66B3}" presName="parTx" presStyleLbl="revTx" presStyleIdx="1" presStyleCnt="3">
        <dgm:presLayoutVars>
          <dgm:chMax val="0"/>
          <dgm:chPref val="0"/>
        </dgm:presLayoutVars>
      </dgm:prSet>
      <dgm:spPr/>
    </dgm:pt>
    <dgm:pt modelId="{374BECD7-9EBD-4D93-9811-DA095069316C}" type="pres">
      <dgm:prSet presAssocID="{F1EFF0DF-C9E2-4C19-8DDA-B62FE7B63556}" presName="sibTrans" presStyleCnt="0"/>
      <dgm:spPr/>
    </dgm:pt>
    <dgm:pt modelId="{EF6B111F-9A9E-4D22-9E57-5AD51B23BBBD}" type="pres">
      <dgm:prSet presAssocID="{6C89F180-2806-451E-8ECF-933C7010D5D1}" presName="compNode" presStyleCnt="0"/>
      <dgm:spPr/>
    </dgm:pt>
    <dgm:pt modelId="{07D15706-59DF-4705-8C51-48599424E361}" type="pres">
      <dgm:prSet presAssocID="{6C89F180-2806-451E-8ECF-933C7010D5D1}" presName="bgRect" presStyleLbl="bgShp" presStyleIdx="2" presStyleCnt="3"/>
      <dgm:spPr/>
    </dgm:pt>
    <dgm:pt modelId="{1091F0D2-974F-4811-B910-D8854E9F25DB}" type="pres">
      <dgm:prSet presAssocID="{6C89F180-2806-451E-8ECF-933C7010D5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B27E91B-98BC-4367-920D-39E708474B17}" type="pres">
      <dgm:prSet presAssocID="{6C89F180-2806-451E-8ECF-933C7010D5D1}" presName="spaceRect" presStyleCnt="0"/>
      <dgm:spPr/>
    </dgm:pt>
    <dgm:pt modelId="{B7780683-F1B2-4F0D-86CF-5876F89BE524}" type="pres">
      <dgm:prSet presAssocID="{6C89F180-2806-451E-8ECF-933C7010D5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DE4017-132F-4E2A-9D60-55DB0BB5EF73}" type="presOf" srcId="{DEFF80B4-F467-4E9B-A96F-FC1F926E66B3}" destId="{704C789F-4FDE-421E-9A4F-A4883030B210}" srcOrd="0" destOrd="0" presId="urn:microsoft.com/office/officeart/2018/2/layout/IconVerticalSolidList"/>
    <dgm:cxn modelId="{B880CD22-F234-4A9F-BBA3-2A41A5F4E016}" type="presOf" srcId="{F1EEFBA3-46DF-47FD-821B-FCE4F9C641E5}" destId="{F20E3480-E6A9-4CB2-BF4D-565823D921FA}" srcOrd="0" destOrd="0" presId="urn:microsoft.com/office/officeart/2018/2/layout/IconVerticalSolidList"/>
    <dgm:cxn modelId="{D022AF85-01D6-4EE8-9815-4D2A400336DD}" srcId="{50C3D3B0-9E04-4FA5-B5D9-433F2077D0AF}" destId="{F1EEFBA3-46DF-47FD-821B-FCE4F9C641E5}" srcOrd="0" destOrd="0" parTransId="{4583E1D1-1DD8-4FB1-A793-27897A650A66}" sibTransId="{A71415F5-2785-4E63-97F3-16448EBE0583}"/>
    <dgm:cxn modelId="{B6682D99-5DC9-40AE-A1BA-586B8D051322}" srcId="{50C3D3B0-9E04-4FA5-B5D9-433F2077D0AF}" destId="{6C89F180-2806-451E-8ECF-933C7010D5D1}" srcOrd="2" destOrd="0" parTransId="{AE576EB1-E80B-4DE6-A13C-7E51500D5429}" sibTransId="{139A8075-F303-432E-B04C-62AB2ABB5B0F}"/>
    <dgm:cxn modelId="{358D48C4-1468-42A6-BA48-D1C29D188301}" type="presOf" srcId="{50C3D3B0-9E04-4FA5-B5D9-433F2077D0AF}" destId="{1DD76429-C648-4B2E-B805-7199ED36FF69}" srcOrd="0" destOrd="0" presId="urn:microsoft.com/office/officeart/2018/2/layout/IconVerticalSolidList"/>
    <dgm:cxn modelId="{1063C9E4-9E81-43F5-BC9E-5A0B5311C1CA}" srcId="{50C3D3B0-9E04-4FA5-B5D9-433F2077D0AF}" destId="{DEFF80B4-F467-4E9B-A96F-FC1F926E66B3}" srcOrd="1" destOrd="0" parTransId="{6987EE37-BF69-4907-80C9-B77125C43520}" sibTransId="{F1EFF0DF-C9E2-4C19-8DDA-B62FE7B63556}"/>
    <dgm:cxn modelId="{C05251F9-429C-4A10-90BC-7FFB8873D2A8}" type="presOf" srcId="{6C89F180-2806-451E-8ECF-933C7010D5D1}" destId="{B7780683-F1B2-4F0D-86CF-5876F89BE524}" srcOrd="0" destOrd="0" presId="urn:microsoft.com/office/officeart/2018/2/layout/IconVerticalSolidList"/>
    <dgm:cxn modelId="{A0A4D46B-4411-44D9-ADFC-C5F1213ED291}" type="presParOf" srcId="{1DD76429-C648-4B2E-B805-7199ED36FF69}" destId="{DE1D1912-CE7A-489E-8562-5EC2F1599A28}" srcOrd="0" destOrd="0" presId="urn:microsoft.com/office/officeart/2018/2/layout/IconVerticalSolidList"/>
    <dgm:cxn modelId="{9FD6D476-F605-4AB0-8672-86DBDE16898D}" type="presParOf" srcId="{DE1D1912-CE7A-489E-8562-5EC2F1599A28}" destId="{31B2110F-96C9-4DB3-87EF-034C97826130}" srcOrd="0" destOrd="0" presId="urn:microsoft.com/office/officeart/2018/2/layout/IconVerticalSolidList"/>
    <dgm:cxn modelId="{EE23BD5E-8852-4C89-BE11-B0BE9DAF1B2F}" type="presParOf" srcId="{DE1D1912-CE7A-489E-8562-5EC2F1599A28}" destId="{4B59807E-A273-45D7-8FD5-DFF8EC529C6D}" srcOrd="1" destOrd="0" presId="urn:microsoft.com/office/officeart/2018/2/layout/IconVerticalSolidList"/>
    <dgm:cxn modelId="{1D22F275-5292-433B-B07B-3CC4BD16A2C1}" type="presParOf" srcId="{DE1D1912-CE7A-489E-8562-5EC2F1599A28}" destId="{1CC6E500-2048-434E-B83E-509B634C1F0F}" srcOrd="2" destOrd="0" presId="urn:microsoft.com/office/officeart/2018/2/layout/IconVerticalSolidList"/>
    <dgm:cxn modelId="{938DB895-19EE-4510-B945-B43FC560C5C6}" type="presParOf" srcId="{DE1D1912-CE7A-489E-8562-5EC2F1599A28}" destId="{F20E3480-E6A9-4CB2-BF4D-565823D921FA}" srcOrd="3" destOrd="0" presId="urn:microsoft.com/office/officeart/2018/2/layout/IconVerticalSolidList"/>
    <dgm:cxn modelId="{4CDEA88C-42B9-4DBB-B8A1-96EAA906D92F}" type="presParOf" srcId="{1DD76429-C648-4B2E-B805-7199ED36FF69}" destId="{D63109C8-9C85-4C9B-B468-733E47D98F30}" srcOrd="1" destOrd="0" presId="urn:microsoft.com/office/officeart/2018/2/layout/IconVerticalSolidList"/>
    <dgm:cxn modelId="{97876C55-4ADD-409A-8B7C-E3AF68B1E2C4}" type="presParOf" srcId="{1DD76429-C648-4B2E-B805-7199ED36FF69}" destId="{00FD2849-B0E7-4D97-A1D8-F63468E74695}" srcOrd="2" destOrd="0" presId="urn:microsoft.com/office/officeart/2018/2/layout/IconVerticalSolidList"/>
    <dgm:cxn modelId="{FCD15001-F293-4AF9-9CAE-FEE6274322D6}" type="presParOf" srcId="{00FD2849-B0E7-4D97-A1D8-F63468E74695}" destId="{622159E4-B63D-45D5-96BB-EFCA9F0EA791}" srcOrd="0" destOrd="0" presId="urn:microsoft.com/office/officeart/2018/2/layout/IconVerticalSolidList"/>
    <dgm:cxn modelId="{F5C2576B-F784-4DDE-B95D-C0CF9926366B}" type="presParOf" srcId="{00FD2849-B0E7-4D97-A1D8-F63468E74695}" destId="{98A4383E-8056-4647-94E7-045A0013C394}" srcOrd="1" destOrd="0" presId="urn:microsoft.com/office/officeart/2018/2/layout/IconVerticalSolidList"/>
    <dgm:cxn modelId="{6146835C-887B-4934-B046-61F0A0754CCF}" type="presParOf" srcId="{00FD2849-B0E7-4D97-A1D8-F63468E74695}" destId="{FED4205A-0041-4BAE-92DA-B30D90653667}" srcOrd="2" destOrd="0" presId="urn:microsoft.com/office/officeart/2018/2/layout/IconVerticalSolidList"/>
    <dgm:cxn modelId="{57A9E76E-DCE6-4417-83D5-0DEB846DB992}" type="presParOf" srcId="{00FD2849-B0E7-4D97-A1D8-F63468E74695}" destId="{704C789F-4FDE-421E-9A4F-A4883030B210}" srcOrd="3" destOrd="0" presId="urn:microsoft.com/office/officeart/2018/2/layout/IconVerticalSolidList"/>
    <dgm:cxn modelId="{9399D084-28BF-49EF-B19E-70EFC2BEB67B}" type="presParOf" srcId="{1DD76429-C648-4B2E-B805-7199ED36FF69}" destId="{374BECD7-9EBD-4D93-9811-DA095069316C}" srcOrd="3" destOrd="0" presId="urn:microsoft.com/office/officeart/2018/2/layout/IconVerticalSolidList"/>
    <dgm:cxn modelId="{C9A0B743-339C-4D96-AC91-FEA73101FB80}" type="presParOf" srcId="{1DD76429-C648-4B2E-B805-7199ED36FF69}" destId="{EF6B111F-9A9E-4D22-9E57-5AD51B23BBBD}" srcOrd="4" destOrd="0" presId="urn:microsoft.com/office/officeart/2018/2/layout/IconVerticalSolidList"/>
    <dgm:cxn modelId="{555AB216-3284-4F77-8DEB-EB4CE1276560}" type="presParOf" srcId="{EF6B111F-9A9E-4D22-9E57-5AD51B23BBBD}" destId="{07D15706-59DF-4705-8C51-48599424E361}" srcOrd="0" destOrd="0" presId="urn:microsoft.com/office/officeart/2018/2/layout/IconVerticalSolidList"/>
    <dgm:cxn modelId="{D804A597-817A-4FA7-BF6B-C97D09BF4BEA}" type="presParOf" srcId="{EF6B111F-9A9E-4D22-9E57-5AD51B23BBBD}" destId="{1091F0D2-974F-4811-B910-D8854E9F25DB}" srcOrd="1" destOrd="0" presId="urn:microsoft.com/office/officeart/2018/2/layout/IconVerticalSolidList"/>
    <dgm:cxn modelId="{DCB3BE99-EF71-4354-AB88-B45DF421D643}" type="presParOf" srcId="{EF6B111F-9A9E-4D22-9E57-5AD51B23BBBD}" destId="{6B27E91B-98BC-4367-920D-39E708474B17}" srcOrd="2" destOrd="0" presId="urn:microsoft.com/office/officeart/2018/2/layout/IconVerticalSolidList"/>
    <dgm:cxn modelId="{DCA0D2DA-0D2B-4223-942D-84AA7C6A89D6}" type="presParOf" srcId="{EF6B111F-9A9E-4D22-9E57-5AD51B23BBBD}" destId="{B7780683-F1B2-4F0D-86CF-5876F89BE5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292E99-E767-4008-B9C3-1C5827D5D3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B849A4F-65B1-4FFB-971A-416743B47B94}">
      <dgm:prSet/>
      <dgm:spPr/>
      <dgm:t>
        <a:bodyPr/>
        <a:lstStyle/>
        <a:p>
          <a:r>
            <a:rPr lang="pt-BR" dirty="0" err="1"/>
            <a:t>Version</a:t>
          </a:r>
          <a:r>
            <a:rPr lang="pt-BR" dirty="0"/>
            <a:t> </a:t>
          </a:r>
          <a:r>
            <a:rPr lang="pt-BR" dirty="0" err="1"/>
            <a:t>Control</a:t>
          </a:r>
          <a:r>
            <a:rPr lang="pt-BR" dirty="0"/>
            <a:t> </a:t>
          </a:r>
          <a:endParaRPr lang="en-US" dirty="0"/>
        </a:p>
      </dgm:t>
    </dgm:pt>
    <dgm:pt modelId="{4F34D57C-C14A-4D5E-A380-E1EAD897AB2D}" type="parTrans" cxnId="{08D6ABD4-E308-47FD-9BA5-CE7323550E26}">
      <dgm:prSet/>
      <dgm:spPr/>
      <dgm:t>
        <a:bodyPr/>
        <a:lstStyle/>
        <a:p>
          <a:endParaRPr lang="en-US"/>
        </a:p>
      </dgm:t>
    </dgm:pt>
    <dgm:pt modelId="{4BFAD94F-F81B-4AEB-910D-4C435EC40523}" type="sibTrans" cxnId="{08D6ABD4-E308-47FD-9BA5-CE7323550E26}">
      <dgm:prSet/>
      <dgm:spPr/>
      <dgm:t>
        <a:bodyPr/>
        <a:lstStyle/>
        <a:p>
          <a:endParaRPr lang="en-US"/>
        </a:p>
      </dgm:t>
    </dgm:pt>
    <dgm:pt modelId="{20B26465-0B12-4F0A-ABFC-E4EC8DE18351}">
      <dgm:prSet/>
      <dgm:spPr/>
      <dgm:t>
        <a:bodyPr/>
        <a:lstStyle/>
        <a:p>
          <a:r>
            <a:rPr lang="pt-BR" dirty="0"/>
            <a:t>single </a:t>
          </a:r>
          <a:r>
            <a:rPr lang="pt-BR" dirty="0" err="1"/>
            <a:t>repository</a:t>
          </a:r>
          <a:endParaRPr lang="en-US" dirty="0"/>
        </a:p>
      </dgm:t>
    </dgm:pt>
    <dgm:pt modelId="{A3244712-4F87-4E33-9ED5-894BB10C86FC}" type="parTrans" cxnId="{4E7DD45C-DC21-4D04-9223-FAEC30271C6C}">
      <dgm:prSet/>
      <dgm:spPr/>
      <dgm:t>
        <a:bodyPr/>
        <a:lstStyle/>
        <a:p>
          <a:endParaRPr lang="en-US"/>
        </a:p>
      </dgm:t>
    </dgm:pt>
    <dgm:pt modelId="{E07734A8-9ECB-4D7F-AD92-5D18BB64BCB9}" type="sibTrans" cxnId="{4E7DD45C-DC21-4D04-9223-FAEC30271C6C}">
      <dgm:prSet/>
      <dgm:spPr/>
      <dgm:t>
        <a:bodyPr/>
        <a:lstStyle/>
        <a:p>
          <a:endParaRPr lang="en-US"/>
        </a:p>
      </dgm:t>
    </dgm:pt>
    <dgm:pt modelId="{1AA081DB-230A-477E-B5E6-2ACD5EC82D7A}">
      <dgm:prSet/>
      <dgm:spPr/>
      <dgm:t>
        <a:bodyPr/>
        <a:lstStyle/>
        <a:p>
          <a:r>
            <a:rPr lang="pt-PT"/>
            <a:t>Automated build process</a:t>
          </a:r>
          <a:endParaRPr lang="en-US"/>
        </a:p>
      </dgm:t>
    </dgm:pt>
    <dgm:pt modelId="{DD5E4488-5C18-450C-90B8-DCBA0E032716}" type="parTrans" cxnId="{BF03E534-93CB-4156-BBDC-EBB551E07B92}">
      <dgm:prSet/>
      <dgm:spPr/>
      <dgm:t>
        <a:bodyPr/>
        <a:lstStyle/>
        <a:p>
          <a:endParaRPr lang="en-US"/>
        </a:p>
      </dgm:t>
    </dgm:pt>
    <dgm:pt modelId="{D6A7D466-9662-4E4D-AF45-878B666548AC}" type="sibTrans" cxnId="{BF03E534-93CB-4156-BBDC-EBB551E07B92}">
      <dgm:prSet/>
      <dgm:spPr/>
      <dgm:t>
        <a:bodyPr/>
        <a:lstStyle/>
        <a:p>
          <a:endParaRPr lang="en-US"/>
        </a:p>
      </dgm:t>
    </dgm:pt>
    <dgm:pt modelId="{8FB809F8-B2D4-4DEA-B2E6-345F980D6D4E}">
      <dgm:prSet/>
      <dgm:spPr/>
      <dgm:t>
        <a:bodyPr/>
        <a:lstStyle/>
        <a:p>
          <a:r>
            <a:rPr lang="pt-PT" dirty="0" err="1"/>
            <a:t>Command</a:t>
          </a:r>
          <a:r>
            <a:rPr lang="pt-PT" dirty="0"/>
            <a:t> </a:t>
          </a:r>
          <a:r>
            <a:rPr lang="pt-PT" dirty="0" err="1"/>
            <a:t>line</a:t>
          </a:r>
          <a:r>
            <a:rPr lang="pt-PT" dirty="0"/>
            <a:t> </a:t>
          </a:r>
          <a:r>
            <a:rPr lang="pt-PT" dirty="0" err="1"/>
            <a:t>compilation</a:t>
          </a:r>
          <a:r>
            <a:rPr lang="pt-PT" dirty="0"/>
            <a:t> (IDE </a:t>
          </a:r>
          <a:r>
            <a:rPr lang="pt-PT" dirty="0" err="1"/>
            <a:t>build</a:t>
          </a:r>
          <a:r>
            <a:rPr lang="pt-PT" dirty="0"/>
            <a:t>)</a:t>
          </a:r>
          <a:endParaRPr lang="en-US" dirty="0"/>
        </a:p>
      </dgm:t>
    </dgm:pt>
    <dgm:pt modelId="{B07D4457-DA32-47B1-A8DB-FD02B25992DB}" type="parTrans" cxnId="{35723D20-7831-4A28-A916-9A67AA4CF883}">
      <dgm:prSet/>
      <dgm:spPr/>
      <dgm:t>
        <a:bodyPr/>
        <a:lstStyle/>
        <a:p>
          <a:endParaRPr lang="en-US"/>
        </a:p>
      </dgm:t>
    </dgm:pt>
    <dgm:pt modelId="{24B4F402-78AE-4327-B8DE-3A707C3C8CE0}" type="sibTrans" cxnId="{35723D20-7831-4A28-A916-9A67AA4CF883}">
      <dgm:prSet/>
      <dgm:spPr/>
      <dgm:t>
        <a:bodyPr/>
        <a:lstStyle/>
        <a:p>
          <a:endParaRPr lang="en-US"/>
        </a:p>
      </dgm:t>
    </dgm:pt>
    <dgm:pt modelId="{680F18A6-A0C0-4BB1-BE6D-4624C6832166}">
      <dgm:prSet/>
      <dgm:spPr/>
      <dgm:t>
        <a:bodyPr/>
        <a:lstStyle/>
        <a:p>
          <a:r>
            <a:rPr lang="pt-PT"/>
            <a:t>Team acceptance</a:t>
          </a:r>
          <a:endParaRPr lang="en-US"/>
        </a:p>
      </dgm:t>
    </dgm:pt>
    <dgm:pt modelId="{FB34DDC5-650A-465E-8AAE-2C15EDA90571}" type="parTrans" cxnId="{6708CF2A-4E3D-4C24-90FA-6ABEC1674225}">
      <dgm:prSet/>
      <dgm:spPr/>
      <dgm:t>
        <a:bodyPr/>
        <a:lstStyle/>
        <a:p>
          <a:endParaRPr lang="en-US"/>
        </a:p>
      </dgm:t>
    </dgm:pt>
    <dgm:pt modelId="{69F68B5F-5207-404E-AB80-32F972DA5B63}" type="sibTrans" cxnId="{6708CF2A-4E3D-4C24-90FA-6ABEC1674225}">
      <dgm:prSet/>
      <dgm:spPr/>
      <dgm:t>
        <a:bodyPr/>
        <a:lstStyle/>
        <a:p>
          <a:endParaRPr lang="en-US"/>
        </a:p>
      </dgm:t>
    </dgm:pt>
    <dgm:pt modelId="{3E30C3F9-9895-4215-AE20-6F73883A46BF}">
      <dgm:prSet/>
      <dgm:spPr/>
      <dgm:t>
        <a:bodyPr/>
        <a:lstStyle/>
        <a:p>
          <a:r>
            <a:rPr lang="pt-PT"/>
            <a:t>Integration is not exactly a tool (but a practice)</a:t>
          </a:r>
          <a:endParaRPr lang="en-US"/>
        </a:p>
      </dgm:t>
    </dgm:pt>
    <dgm:pt modelId="{BC6B0EA8-AF69-4EB3-9D50-5B76C136ED17}" type="parTrans" cxnId="{2F452859-348C-448E-9D0C-FACBB9450440}">
      <dgm:prSet/>
      <dgm:spPr/>
      <dgm:t>
        <a:bodyPr/>
        <a:lstStyle/>
        <a:p>
          <a:endParaRPr lang="en-US"/>
        </a:p>
      </dgm:t>
    </dgm:pt>
    <dgm:pt modelId="{A0855FE5-2D0D-4329-AB53-9540B45FFDE9}" type="sibTrans" cxnId="{2F452859-348C-448E-9D0C-FACBB9450440}">
      <dgm:prSet/>
      <dgm:spPr/>
      <dgm:t>
        <a:bodyPr/>
        <a:lstStyle/>
        <a:p>
          <a:endParaRPr lang="en-US"/>
        </a:p>
      </dgm:t>
    </dgm:pt>
    <dgm:pt modelId="{853F05CE-18A0-449D-8125-BE0B3EFD7CA1}">
      <dgm:prSet/>
      <dgm:spPr/>
      <dgm:t>
        <a:bodyPr/>
        <a:lstStyle/>
        <a:p>
          <a:r>
            <a:rPr lang="pt-PT"/>
            <a:t>Team used to develop in the master</a:t>
          </a:r>
          <a:endParaRPr lang="en-US"/>
        </a:p>
      </dgm:t>
    </dgm:pt>
    <dgm:pt modelId="{4EDD05C8-58C7-480F-A706-C5F2254A2C0D}" type="parTrans" cxnId="{A7272C7B-5EC5-4DC5-A518-F334F68C0B69}">
      <dgm:prSet/>
      <dgm:spPr/>
      <dgm:t>
        <a:bodyPr/>
        <a:lstStyle/>
        <a:p>
          <a:endParaRPr lang="en-US"/>
        </a:p>
      </dgm:t>
    </dgm:pt>
    <dgm:pt modelId="{56170808-BBF6-4A34-8010-663B6A80D41D}" type="sibTrans" cxnId="{A7272C7B-5EC5-4DC5-A518-F334F68C0B69}">
      <dgm:prSet/>
      <dgm:spPr/>
      <dgm:t>
        <a:bodyPr/>
        <a:lstStyle/>
        <a:p>
          <a:endParaRPr lang="en-US"/>
        </a:p>
      </dgm:t>
    </dgm:pt>
    <dgm:pt modelId="{826382B7-7211-41A4-A0F3-3D04DD19797E}">
      <dgm:prSet/>
      <dgm:spPr/>
      <dgm:t>
        <a:bodyPr/>
        <a:lstStyle/>
        <a:p>
          <a:r>
            <a:rPr lang="pt-PT"/>
            <a:t>All need to share the same vision</a:t>
          </a:r>
          <a:endParaRPr lang="en-US"/>
        </a:p>
      </dgm:t>
    </dgm:pt>
    <dgm:pt modelId="{773A3EF2-8C2F-491E-B944-44CCD9384AA6}" type="parTrans" cxnId="{AD25AF6E-A648-4A44-BA00-638FADAD463E}">
      <dgm:prSet/>
      <dgm:spPr/>
      <dgm:t>
        <a:bodyPr/>
        <a:lstStyle/>
        <a:p>
          <a:endParaRPr lang="en-US"/>
        </a:p>
      </dgm:t>
    </dgm:pt>
    <dgm:pt modelId="{803C9D94-7C31-42D4-8B59-108CFD011E73}" type="sibTrans" cxnId="{AD25AF6E-A648-4A44-BA00-638FADAD463E}">
      <dgm:prSet/>
      <dgm:spPr/>
      <dgm:t>
        <a:bodyPr/>
        <a:lstStyle/>
        <a:p>
          <a:endParaRPr lang="en-US"/>
        </a:p>
      </dgm:t>
    </dgm:pt>
    <dgm:pt modelId="{2613D145-EB73-4C82-816C-468A8121D2E9}" type="pres">
      <dgm:prSet presAssocID="{9B292E99-E767-4008-B9C3-1C5827D5D388}" presName="root" presStyleCnt="0">
        <dgm:presLayoutVars>
          <dgm:dir/>
          <dgm:resizeHandles val="exact"/>
        </dgm:presLayoutVars>
      </dgm:prSet>
      <dgm:spPr/>
    </dgm:pt>
    <dgm:pt modelId="{C69F3F14-709C-432A-A4AE-EEAD0EDDFCC7}" type="pres">
      <dgm:prSet presAssocID="{1B849A4F-65B1-4FFB-971A-416743B47B94}" presName="compNode" presStyleCnt="0"/>
      <dgm:spPr/>
    </dgm:pt>
    <dgm:pt modelId="{F808D5D8-F88E-4F4C-88E2-384060BD1AA2}" type="pres">
      <dgm:prSet presAssocID="{1B849A4F-65B1-4FFB-971A-416743B47B94}" presName="bgRect" presStyleLbl="bgShp" presStyleIdx="0" presStyleCnt="3"/>
      <dgm:spPr/>
    </dgm:pt>
    <dgm:pt modelId="{DE1A033D-B547-4AC6-ABEC-620D7EA9A61D}" type="pres">
      <dgm:prSet presAssocID="{1B849A4F-65B1-4FFB-971A-416743B47B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FDEB5F-AC3A-4AE0-B40A-546D5CEBE76C}" type="pres">
      <dgm:prSet presAssocID="{1B849A4F-65B1-4FFB-971A-416743B47B94}" presName="spaceRect" presStyleCnt="0"/>
      <dgm:spPr/>
    </dgm:pt>
    <dgm:pt modelId="{B5416E44-E094-4D48-B29D-A5A2C1DC0045}" type="pres">
      <dgm:prSet presAssocID="{1B849A4F-65B1-4FFB-971A-416743B47B94}" presName="parTx" presStyleLbl="revTx" presStyleIdx="0" presStyleCnt="6">
        <dgm:presLayoutVars>
          <dgm:chMax val="0"/>
          <dgm:chPref val="0"/>
        </dgm:presLayoutVars>
      </dgm:prSet>
      <dgm:spPr/>
    </dgm:pt>
    <dgm:pt modelId="{9F662EF8-1F44-462C-B3D8-2DF57318948E}" type="pres">
      <dgm:prSet presAssocID="{1B849A4F-65B1-4FFB-971A-416743B47B94}" presName="desTx" presStyleLbl="revTx" presStyleIdx="1" presStyleCnt="6">
        <dgm:presLayoutVars/>
      </dgm:prSet>
      <dgm:spPr/>
    </dgm:pt>
    <dgm:pt modelId="{51885DF9-92B6-4E59-A08A-E27ED43F9F25}" type="pres">
      <dgm:prSet presAssocID="{4BFAD94F-F81B-4AEB-910D-4C435EC40523}" presName="sibTrans" presStyleCnt="0"/>
      <dgm:spPr/>
    </dgm:pt>
    <dgm:pt modelId="{8C03DD42-1066-49AB-A03C-5274CF6E1894}" type="pres">
      <dgm:prSet presAssocID="{1AA081DB-230A-477E-B5E6-2ACD5EC82D7A}" presName="compNode" presStyleCnt="0"/>
      <dgm:spPr/>
    </dgm:pt>
    <dgm:pt modelId="{F0DFC665-17C1-4B7E-B9DA-8AB8B88F602E}" type="pres">
      <dgm:prSet presAssocID="{1AA081DB-230A-477E-B5E6-2ACD5EC82D7A}" presName="bgRect" presStyleLbl="bgShp" presStyleIdx="1" presStyleCnt="3"/>
      <dgm:spPr/>
    </dgm:pt>
    <dgm:pt modelId="{3C20A616-F3B3-4852-8E1D-CB168901256C}" type="pres">
      <dgm:prSet presAssocID="{1AA081DB-230A-477E-B5E6-2ACD5EC82D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39F895B-B3FF-406C-A7E4-40D9DA0E6EBB}" type="pres">
      <dgm:prSet presAssocID="{1AA081DB-230A-477E-B5E6-2ACD5EC82D7A}" presName="spaceRect" presStyleCnt="0"/>
      <dgm:spPr/>
    </dgm:pt>
    <dgm:pt modelId="{84EAFB1D-FE56-4137-8DD1-028B64A8A480}" type="pres">
      <dgm:prSet presAssocID="{1AA081DB-230A-477E-B5E6-2ACD5EC82D7A}" presName="parTx" presStyleLbl="revTx" presStyleIdx="2" presStyleCnt="6">
        <dgm:presLayoutVars>
          <dgm:chMax val="0"/>
          <dgm:chPref val="0"/>
        </dgm:presLayoutVars>
      </dgm:prSet>
      <dgm:spPr/>
    </dgm:pt>
    <dgm:pt modelId="{F2FF27F7-C095-4F16-A457-452C9FC2E627}" type="pres">
      <dgm:prSet presAssocID="{1AA081DB-230A-477E-B5E6-2ACD5EC82D7A}" presName="desTx" presStyleLbl="revTx" presStyleIdx="3" presStyleCnt="6">
        <dgm:presLayoutVars/>
      </dgm:prSet>
      <dgm:spPr/>
    </dgm:pt>
    <dgm:pt modelId="{63A4EC81-6391-47A2-AFF0-304F99667D90}" type="pres">
      <dgm:prSet presAssocID="{D6A7D466-9662-4E4D-AF45-878B666548AC}" presName="sibTrans" presStyleCnt="0"/>
      <dgm:spPr/>
    </dgm:pt>
    <dgm:pt modelId="{7C1D5CDE-18B3-42F0-8850-AC185E1CBCCE}" type="pres">
      <dgm:prSet presAssocID="{680F18A6-A0C0-4BB1-BE6D-4624C6832166}" presName="compNode" presStyleCnt="0"/>
      <dgm:spPr/>
    </dgm:pt>
    <dgm:pt modelId="{2A3CFC25-FC33-46D5-9DBC-A89072F990B5}" type="pres">
      <dgm:prSet presAssocID="{680F18A6-A0C0-4BB1-BE6D-4624C6832166}" presName="bgRect" presStyleLbl="bgShp" presStyleIdx="2" presStyleCnt="3"/>
      <dgm:spPr/>
    </dgm:pt>
    <dgm:pt modelId="{6B89AF88-61E2-4E2A-B173-52CAAEFE22F0}" type="pres">
      <dgm:prSet presAssocID="{680F18A6-A0C0-4BB1-BE6D-4624C68321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E588A80-EC97-4490-9C36-BACDA16916A1}" type="pres">
      <dgm:prSet presAssocID="{680F18A6-A0C0-4BB1-BE6D-4624C6832166}" presName="spaceRect" presStyleCnt="0"/>
      <dgm:spPr/>
    </dgm:pt>
    <dgm:pt modelId="{A279ECB7-01DA-4976-BD90-A06A2BF213A6}" type="pres">
      <dgm:prSet presAssocID="{680F18A6-A0C0-4BB1-BE6D-4624C6832166}" presName="parTx" presStyleLbl="revTx" presStyleIdx="4" presStyleCnt="6">
        <dgm:presLayoutVars>
          <dgm:chMax val="0"/>
          <dgm:chPref val="0"/>
        </dgm:presLayoutVars>
      </dgm:prSet>
      <dgm:spPr/>
    </dgm:pt>
    <dgm:pt modelId="{F056C395-81C6-4A3C-AFB5-64471ECE362A}" type="pres">
      <dgm:prSet presAssocID="{680F18A6-A0C0-4BB1-BE6D-4624C6832166}" presName="desTx" presStyleLbl="revTx" presStyleIdx="5" presStyleCnt="6">
        <dgm:presLayoutVars/>
      </dgm:prSet>
      <dgm:spPr/>
    </dgm:pt>
  </dgm:ptLst>
  <dgm:cxnLst>
    <dgm:cxn modelId="{7A9A3E1A-15A9-41C5-84C0-1D582285FA47}" type="presOf" srcId="{1AA081DB-230A-477E-B5E6-2ACD5EC82D7A}" destId="{84EAFB1D-FE56-4137-8DD1-028B64A8A480}" srcOrd="0" destOrd="0" presId="urn:microsoft.com/office/officeart/2018/2/layout/IconVerticalSolidList"/>
    <dgm:cxn modelId="{35723D20-7831-4A28-A916-9A67AA4CF883}" srcId="{1AA081DB-230A-477E-B5E6-2ACD5EC82D7A}" destId="{8FB809F8-B2D4-4DEA-B2E6-345F980D6D4E}" srcOrd="0" destOrd="0" parTransId="{B07D4457-DA32-47B1-A8DB-FD02B25992DB}" sibTransId="{24B4F402-78AE-4327-B8DE-3A707C3C8CE0}"/>
    <dgm:cxn modelId="{6708CF2A-4E3D-4C24-90FA-6ABEC1674225}" srcId="{9B292E99-E767-4008-B9C3-1C5827D5D388}" destId="{680F18A6-A0C0-4BB1-BE6D-4624C6832166}" srcOrd="2" destOrd="0" parTransId="{FB34DDC5-650A-465E-8AAE-2C15EDA90571}" sibTransId="{69F68B5F-5207-404E-AB80-32F972DA5B63}"/>
    <dgm:cxn modelId="{BF03E534-93CB-4156-BBDC-EBB551E07B92}" srcId="{9B292E99-E767-4008-B9C3-1C5827D5D388}" destId="{1AA081DB-230A-477E-B5E6-2ACD5EC82D7A}" srcOrd="1" destOrd="0" parTransId="{DD5E4488-5C18-450C-90B8-DCBA0E032716}" sibTransId="{D6A7D466-9662-4E4D-AF45-878B666548AC}"/>
    <dgm:cxn modelId="{9DB9E349-9741-4C6F-9DCD-B44A7D6ED315}" type="presOf" srcId="{826382B7-7211-41A4-A0F3-3D04DD19797E}" destId="{F056C395-81C6-4A3C-AFB5-64471ECE362A}" srcOrd="0" destOrd="2" presId="urn:microsoft.com/office/officeart/2018/2/layout/IconVerticalSolidList"/>
    <dgm:cxn modelId="{0537B150-2610-4927-876C-859208DE95E1}" type="presOf" srcId="{1B849A4F-65B1-4FFB-971A-416743B47B94}" destId="{B5416E44-E094-4D48-B29D-A5A2C1DC0045}" srcOrd="0" destOrd="0" presId="urn:microsoft.com/office/officeart/2018/2/layout/IconVerticalSolidList"/>
    <dgm:cxn modelId="{2F452859-348C-448E-9D0C-FACBB9450440}" srcId="{680F18A6-A0C0-4BB1-BE6D-4624C6832166}" destId="{3E30C3F9-9895-4215-AE20-6F73883A46BF}" srcOrd="0" destOrd="0" parTransId="{BC6B0EA8-AF69-4EB3-9D50-5B76C136ED17}" sibTransId="{A0855FE5-2D0D-4329-AB53-9540B45FFDE9}"/>
    <dgm:cxn modelId="{4E7DD45C-DC21-4D04-9223-FAEC30271C6C}" srcId="{1B849A4F-65B1-4FFB-971A-416743B47B94}" destId="{20B26465-0B12-4F0A-ABFC-E4EC8DE18351}" srcOrd="0" destOrd="0" parTransId="{A3244712-4F87-4E33-9ED5-894BB10C86FC}" sibTransId="{E07734A8-9ECB-4D7F-AD92-5D18BB64BCB9}"/>
    <dgm:cxn modelId="{F47C7261-9C7E-49B1-AED5-0A6879CCDF5B}" type="presOf" srcId="{853F05CE-18A0-449D-8125-BE0B3EFD7CA1}" destId="{F056C395-81C6-4A3C-AFB5-64471ECE362A}" srcOrd="0" destOrd="1" presId="urn:microsoft.com/office/officeart/2018/2/layout/IconVerticalSolidList"/>
    <dgm:cxn modelId="{AD25AF6E-A648-4A44-BA00-638FADAD463E}" srcId="{680F18A6-A0C0-4BB1-BE6D-4624C6832166}" destId="{826382B7-7211-41A4-A0F3-3D04DD19797E}" srcOrd="2" destOrd="0" parTransId="{773A3EF2-8C2F-491E-B944-44CCD9384AA6}" sibTransId="{803C9D94-7C31-42D4-8B59-108CFD011E73}"/>
    <dgm:cxn modelId="{A7272C7B-5EC5-4DC5-A518-F334F68C0B69}" srcId="{680F18A6-A0C0-4BB1-BE6D-4624C6832166}" destId="{853F05CE-18A0-449D-8125-BE0B3EFD7CA1}" srcOrd="1" destOrd="0" parTransId="{4EDD05C8-58C7-480F-A706-C5F2254A2C0D}" sibTransId="{56170808-BBF6-4A34-8010-663B6A80D41D}"/>
    <dgm:cxn modelId="{E508587E-4D45-4DEC-BBBC-59FB2AEBE0DE}" type="presOf" srcId="{9B292E99-E767-4008-B9C3-1C5827D5D388}" destId="{2613D145-EB73-4C82-816C-468A8121D2E9}" srcOrd="0" destOrd="0" presId="urn:microsoft.com/office/officeart/2018/2/layout/IconVerticalSolidList"/>
    <dgm:cxn modelId="{0857E2CB-E906-4A1A-8CEC-D4627798CB28}" type="presOf" srcId="{20B26465-0B12-4F0A-ABFC-E4EC8DE18351}" destId="{9F662EF8-1F44-462C-B3D8-2DF57318948E}" srcOrd="0" destOrd="0" presId="urn:microsoft.com/office/officeart/2018/2/layout/IconVerticalSolidList"/>
    <dgm:cxn modelId="{08D6ABD4-E308-47FD-9BA5-CE7323550E26}" srcId="{9B292E99-E767-4008-B9C3-1C5827D5D388}" destId="{1B849A4F-65B1-4FFB-971A-416743B47B94}" srcOrd="0" destOrd="0" parTransId="{4F34D57C-C14A-4D5E-A380-E1EAD897AB2D}" sibTransId="{4BFAD94F-F81B-4AEB-910D-4C435EC40523}"/>
    <dgm:cxn modelId="{C00965DE-AD70-4E39-993E-4FD16C56BA3A}" type="presOf" srcId="{680F18A6-A0C0-4BB1-BE6D-4624C6832166}" destId="{A279ECB7-01DA-4976-BD90-A06A2BF213A6}" srcOrd="0" destOrd="0" presId="urn:microsoft.com/office/officeart/2018/2/layout/IconVerticalSolidList"/>
    <dgm:cxn modelId="{C1AAA2FA-E277-4E85-B685-E39E567BBE6E}" type="presOf" srcId="{8FB809F8-B2D4-4DEA-B2E6-345F980D6D4E}" destId="{F2FF27F7-C095-4F16-A457-452C9FC2E627}" srcOrd="0" destOrd="0" presId="urn:microsoft.com/office/officeart/2018/2/layout/IconVerticalSolidList"/>
    <dgm:cxn modelId="{24A712FD-E36D-486E-8E16-8AEC67B25B14}" type="presOf" srcId="{3E30C3F9-9895-4215-AE20-6F73883A46BF}" destId="{F056C395-81C6-4A3C-AFB5-64471ECE362A}" srcOrd="0" destOrd="0" presId="urn:microsoft.com/office/officeart/2018/2/layout/IconVerticalSolidList"/>
    <dgm:cxn modelId="{2A39443F-D8C3-41A2-8550-B6E42E9415B8}" type="presParOf" srcId="{2613D145-EB73-4C82-816C-468A8121D2E9}" destId="{C69F3F14-709C-432A-A4AE-EEAD0EDDFCC7}" srcOrd="0" destOrd="0" presId="urn:microsoft.com/office/officeart/2018/2/layout/IconVerticalSolidList"/>
    <dgm:cxn modelId="{40EED271-0B91-44B1-B732-A3EC921D97F6}" type="presParOf" srcId="{C69F3F14-709C-432A-A4AE-EEAD0EDDFCC7}" destId="{F808D5D8-F88E-4F4C-88E2-384060BD1AA2}" srcOrd="0" destOrd="0" presId="urn:microsoft.com/office/officeart/2018/2/layout/IconVerticalSolidList"/>
    <dgm:cxn modelId="{DBD887B1-8E9D-4C1E-820A-2EDCD6F2F32F}" type="presParOf" srcId="{C69F3F14-709C-432A-A4AE-EEAD0EDDFCC7}" destId="{DE1A033D-B547-4AC6-ABEC-620D7EA9A61D}" srcOrd="1" destOrd="0" presId="urn:microsoft.com/office/officeart/2018/2/layout/IconVerticalSolidList"/>
    <dgm:cxn modelId="{7CEED830-343F-479D-B3C0-C26AF78B432E}" type="presParOf" srcId="{C69F3F14-709C-432A-A4AE-EEAD0EDDFCC7}" destId="{E2FDEB5F-AC3A-4AE0-B40A-546D5CEBE76C}" srcOrd="2" destOrd="0" presId="urn:microsoft.com/office/officeart/2018/2/layout/IconVerticalSolidList"/>
    <dgm:cxn modelId="{5B8DF68D-D488-43C1-8D7A-FAC44C7DB94A}" type="presParOf" srcId="{C69F3F14-709C-432A-A4AE-EEAD0EDDFCC7}" destId="{B5416E44-E094-4D48-B29D-A5A2C1DC0045}" srcOrd="3" destOrd="0" presId="urn:microsoft.com/office/officeart/2018/2/layout/IconVerticalSolidList"/>
    <dgm:cxn modelId="{7674A8B0-8659-48B3-99F7-89F4261936C9}" type="presParOf" srcId="{C69F3F14-709C-432A-A4AE-EEAD0EDDFCC7}" destId="{9F662EF8-1F44-462C-B3D8-2DF57318948E}" srcOrd="4" destOrd="0" presId="urn:microsoft.com/office/officeart/2018/2/layout/IconVerticalSolidList"/>
    <dgm:cxn modelId="{8DDC216E-E7B0-461C-B2F4-544BEAA66735}" type="presParOf" srcId="{2613D145-EB73-4C82-816C-468A8121D2E9}" destId="{51885DF9-92B6-4E59-A08A-E27ED43F9F25}" srcOrd="1" destOrd="0" presId="urn:microsoft.com/office/officeart/2018/2/layout/IconVerticalSolidList"/>
    <dgm:cxn modelId="{8EEC9707-BB2B-4B67-AA16-0EDD33EBB715}" type="presParOf" srcId="{2613D145-EB73-4C82-816C-468A8121D2E9}" destId="{8C03DD42-1066-49AB-A03C-5274CF6E1894}" srcOrd="2" destOrd="0" presId="urn:microsoft.com/office/officeart/2018/2/layout/IconVerticalSolidList"/>
    <dgm:cxn modelId="{14DCCC6A-9AA3-4702-9CA3-5010F1585B1A}" type="presParOf" srcId="{8C03DD42-1066-49AB-A03C-5274CF6E1894}" destId="{F0DFC665-17C1-4B7E-B9DA-8AB8B88F602E}" srcOrd="0" destOrd="0" presId="urn:microsoft.com/office/officeart/2018/2/layout/IconVerticalSolidList"/>
    <dgm:cxn modelId="{A1151E86-7E55-4CA7-9BD1-BB47AD4A9652}" type="presParOf" srcId="{8C03DD42-1066-49AB-A03C-5274CF6E1894}" destId="{3C20A616-F3B3-4852-8E1D-CB168901256C}" srcOrd="1" destOrd="0" presId="urn:microsoft.com/office/officeart/2018/2/layout/IconVerticalSolidList"/>
    <dgm:cxn modelId="{DFD29D6E-CA2E-4335-9C98-5A2D7423CB2C}" type="presParOf" srcId="{8C03DD42-1066-49AB-A03C-5274CF6E1894}" destId="{039F895B-B3FF-406C-A7E4-40D9DA0E6EBB}" srcOrd="2" destOrd="0" presId="urn:microsoft.com/office/officeart/2018/2/layout/IconVerticalSolidList"/>
    <dgm:cxn modelId="{D5F5BC2D-3904-4C27-94D1-719CC034F617}" type="presParOf" srcId="{8C03DD42-1066-49AB-A03C-5274CF6E1894}" destId="{84EAFB1D-FE56-4137-8DD1-028B64A8A480}" srcOrd="3" destOrd="0" presId="urn:microsoft.com/office/officeart/2018/2/layout/IconVerticalSolidList"/>
    <dgm:cxn modelId="{8AEFF3CE-AAC3-43DA-B831-64BA1CE0DB06}" type="presParOf" srcId="{8C03DD42-1066-49AB-A03C-5274CF6E1894}" destId="{F2FF27F7-C095-4F16-A457-452C9FC2E627}" srcOrd="4" destOrd="0" presId="urn:microsoft.com/office/officeart/2018/2/layout/IconVerticalSolidList"/>
    <dgm:cxn modelId="{0DD902C3-6448-4F80-8EF5-031F0CDB3DD1}" type="presParOf" srcId="{2613D145-EB73-4C82-816C-468A8121D2E9}" destId="{63A4EC81-6391-47A2-AFF0-304F99667D90}" srcOrd="3" destOrd="0" presId="urn:microsoft.com/office/officeart/2018/2/layout/IconVerticalSolidList"/>
    <dgm:cxn modelId="{A397D5C4-729A-441A-851B-36E60AC92983}" type="presParOf" srcId="{2613D145-EB73-4C82-816C-468A8121D2E9}" destId="{7C1D5CDE-18B3-42F0-8850-AC185E1CBCCE}" srcOrd="4" destOrd="0" presId="urn:microsoft.com/office/officeart/2018/2/layout/IconVerticalSolidList"/>
    <dgm:cxn modelId="{C92C1F9B-0016-42D6-BE5C-3ACA4CC3A893}" type="presParOf" srcId="{7C1D5CDE-18B3-42F0-8850-AC185E1CBCCE}" destId="{2A3CFC25-FC33-46D5-9DBC-A89072F990B5}" srcOrd="0" destOrd="0" presId="urn:microsoft.com/office/officeart/2018/2/layout/IconVerticalSolidList"/>
    <dgm:cxn modelId="{7C71C8CD-492D-4180-AC77-BCB5AE0C5942}" type="presParOf" srcId="{7C1D5CDE-18B3-42F0-8850-AC185E1CBCCE}" destId="{6B89AF88-61E2-4E2A-B173-52CAAEFE22F0}" srcOrd="1" destOrd="0" presId="urn:microsoft.com/office/officeart/2018/2/layout/IconVerticalSolidList"/>
    <dgm:cxn modelId="{D6FC3413-8986-4D99-A244-759590EB5770}" type="presParOf" srcId="{7C1D5CDE-18B3-42F0-8850-AC185E1CBCCE}" destId="{1E588A80-EC97-4490-9C36-BACDA16916A1}" srcOrd="2" destOrd="0" presId="urn:microsoft.com/office/officeart/2018/2/layout/IconVerticalSolidList"/>
    <dgm:cxn modelId="{DFBB2EC3-E1A2-4A74-922C-5C1BFEB67FD5}" type="presParOf" srcId="{7C1D5CDE-18B3-42F0-8850-AC185E1CBCCE}" destId="{A279ECB7-01DA-4976-BD90-A06A2BF213A6}" srcOrd="3" destOrd="0" presId="urn:microsoft.com/office/officeart/2018/2/layout/IconVerticalSolidList"/>
    <dgm:cxn modelId="{DE512300-D79D-49B2-A57B-A942494B642C}" type="presParOf" srcId="{7C1D5CDE-18B3-42F0-8850-AC185E1CBCCE}" destId="{F056C395-81C6-4A3C-AFB5-64471ECE362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62C75-BA3E-4EFB-A6DE-D4BA139A3C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710FAF3-D242-4730-9528-EF3BDB388E4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Frequent check-ins (commits)</a:t>
          </a:r>
          <a:endParaRPr lang="en-US"/>
        </a:p>
      </dgm:t>
    </dgm:pt>
    <dgm:pt modelId="{13088235-FA72-4568-81E9-DD029593B089}" type="parTrans" cxnId="{08961FFA-B0E6-49CC-85D9-4BF0B09CC3F5}">
      <dgm:prSet/>
      <dgm:spPr/>
      <dgm:t>
        <a:bodyPr/>
        <a:lstStyle/>
        <a:p>
          <a:endParaRPr lang="en-US"/>
        </a:p>
      </dgm:t>
    </dgm:pt>
    <dgm:pt modelId="{2C4A481E-5921-4DBF-8795-550477A1F069}" type="sibTrans" cxnId="{08961FFA-B0E6-49CC-85D9-4BF0B09CC3F5}">
      <dgm:prSet/>
      <dgm:spPr/>
      <dgm:t>
        <a:bodyPr/>
        <a:lstStyle/>
        <a:p>
          <a:endParaRPr lang="en-US"/>
        </a:p>
      </dgm:t>
    </dgm:pt>
    <dgm:pt modelId="{1B6AD74A-ABDB-49B0-8256-649AF9939A1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Throughout the day</a:t>
          </a:r>
          <a:endParaRPr lang="en-US"/>
        </a:p>
      </dgm:t>
    </dgm:pt>
    <dgm:pt modelId="{97645DAF-FEA4-4310-AC80-733F785F774A}" type="parTrans" cxnId="{9A244EC6-CBEB-4E21-BC4C-0B81FC730A07}">
      <dgm:prSet/>
      <dgm:spPr/>
      <dgm:t>
        <a:bodyPr/>
        <a:lstStyle/>
        <a:p>
          <a:endParaRPr lang="en-US"/>
        </a:p>
      </dgm:t>
    </dgm:pt>
    <dgm:pt modelId="{54283C2B-937D-4B82-BC20-818883F881E0}" type="sibTrans" cxnId="{9A244EC6-CBEB-4E21-BC4C-0B81FC730A07}">
      <dgm:prSet/>
      <dgm:spPr/>
      <dgm:t>
        <a:bodyPr/>
        <a:lstStyle/>
        <a:p>
          <a:endParaRPr lang="en-US"/>
        </a:p>
      </dgm:t>
    </dgm:pt>
    <dgm:pt modelId="{007467C2-0C36-4446-8A55-45D81FAF826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Smaller changes</a:t>
          </a:r>
          <a:endParaRPr lang="en-US"/>
        </a:p>
      </dgm:t>
    </dgm:pt>
    <dgm:pt modelId="{1161F3DE-FB85-40E9-885E-869D1E0A8A11}" type="parTrans" cxnId="{0BCB345D-E4E6-4D1C-BC8E-6170CC4FEA6D}">
      <dgm:prSet/>
      <dgm:spPr/>
      <dgm:t>
        <a:bodyPr/>
        <a:lstStyle/>
        <a:p>
          <a:endParaRPr lang="en-US"/>
        </a:p>
      </dgm:t>
    </dgm:pt>
    <dgm:pt modelId="{5D359C71-BCE6-4524-968D-41F6CB6D6BBE}" type="sibTrans" cxnId="{0BCB345D-E4E6-4D1C-BC8E-6170CC4FEA6D}">
      <dgm:prSet/>
      <dgm:spPr/>
      <dgm:t>
        <a:bodyPr/>
        <a:lstStyle/>
        <a:p>
          <a:endParaRPr lang="en-US"/>
        </a:p>
      </dgm:t>
    </dgm:pt>
    <dgm:pt modelId="{11C1CED6-EDB9-41DF-92D4-40214D11705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Less</a:t>
          </a:r>
          <a:r>
            <a:rPr lang="pt-PT" dirty="0"/>
            <a:t> chances </a:t>
          </a:r>
          <a:r>
            <a:rPr lang="pt-PT" dirty="0" err="1"/>
            <a:t>of</a:t>
          </a:r>
          <a:r>
            <a:rPr lang="pt-PT" dirty="0"/>
            <a:t> </a:t>
          </a:r>
          <a:r>
            <a:rPr lang="pt-PT" dirty="0" err="1"/>
            <a:t>failing</a:t>
          </a:r>
          <a:endParaRPr lang="en-US" dirty="0"/>
        </a:p>
      </dgm:t>
    </dgm:pt>
    <dgm:pt modelId="{0A8F8B10-5579-46BD-93D8-1B1C465ADE4E}" type="parTrans" cxnId="{66590A19-4DFE-4B90-8BE8-EB2B2D36829F}">
      <dgm:prSet/>
      <dgm:spPr/>
      <dgm:t>
        <a:bodyPr/>
        <a:lstStyle/>
        <a:p>
          <a:endParaRPr lang="en-US"/>
        </a:p>
      </dgm:t>
    </dgm:pt>
    <dgm:pt modelId="{B3235D1C-97DF-479C-9031-9021DA4C49AB}" type="sibTrans" cxnId="{66590A19-4DFE-4B90-8BE8-EB2B2D36829F}">
      <dgm:prSet/>
      <dgm:spPr/>
      <dgm:t>
        <a:bodyPr/>
        <a:lstStyle/>
        <a:p>
          <a:endParaRPr lang="en-US"/>
        </a:p>
      </dgm:t>
    </dgm:pt>
    <dgm:pt modelId="{C5ED4981-4C2A-4EE2-A875-312158441CA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A comprehensive automated test set</a:t>
          </a:r>
          <a:endParaRPr lang="en-US"/>
        </a:p>
      </dgm:t>
    </dgm:pt>
    <dgm:pt modelId="{6E2BF633-FBEB-4F61-90A8-5A3AD36ED5CA}" type="parTrans" cxnId="{1E47DB2C-31B6-48B2-AB70-B2EC09E7E175}">
      <dgm:prSet/>
      <dgm:spPr/>
      <dgm:t>
        <a:bodyPr/>
        <a:lstStyle/>
        <a:p>
          <a:endParaRPr lang="en-US"/>
        </a:p>
      </dgm:t>
    </dgm:pt>
    <dgm:pt modelId="{B733F554-AF53-420C-A604-16B5CE530D3F}" type="sibTrans" cxnId="{1E47DB2C-31B6-48B2-AB70-B2EC09E7E175}">
      <dgm:prSet/>
      <dgm:spPr/>
      <dgm:t>
        <a:bodyPr/>
        <a:lstStyle/>
        <a:p>
          <a:endParaRPr lang="en-US"/>
        </a:p>
      </dgm:t>
    </dgm:pt>
    <dgm:pt modelId="{CC80BAAC-E98E-E443-BF35-A28AD317099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err="1"/>
            <a:t>Keep</a:t>
          </a:r>
          <a:r>
            <a:rPr lang="pt-PT"/>
            <a:t> </a:t>
          </a:r>
          <a:r>
            <a:rPr lang="pt-PT" err="1"/>
            <a:t>the</a:t>
          </a:r>
          <a:r>
            <a:rPr lang="pt-PT"/>
            <a:t> </a:t>
          </a:r>
          <a:r>
            <a:rPr lang="pt-PT" err="1"/>
            <a:t>compilation</a:t>
          </a:r>
          <a:r>
            <a:rPr lang="pt-PT"/>
            <a:t> </a:t>
          </a:r>
          <a:r>
            <a:rPr lang="pt-PT" err="1"/>
            <a:t>and</a:t>
          </a:r>
          <a:r>
            <a:rPr lang="pt-PT"/>
            <a:t> </a:t>
          </a:r>
          <a:r>
            <a:rPr lang="pt-PT" err="1"/>
            <a:t>test</a:t>
          </a:r>
          <a:r>
            <a:rPr lang="pt-PT"/>
            <a:t> </a:t>
          </a:r>
          <a:r>
            <a:rPr lang="pt-PT" err="1"/>
            <a:t>process</a:t>
          </a:r>
          <a:r>
            <a:rPr lang="pt-PT"/>
            <a:t> short</a:t>
          </a:r>
          <a:endParaRPr lang="en-US"/>
        </a:p>
      </dgm:t>
    </dgm:pt>
    <dgm:pt modelId="{02C927C4-F1A1-5A4B-94DD-E5B2AAFE116D}" type="parTrans" cxnId="{772809CD-7C01-F744-9E0B-957CB5112042}">
      <dgm:prSet/>
      <dgm:spPr/>
      <dgm:t>
        <a:bodyPr/>
        <a:lstStyle/>
        <a:p>
          <a:endParaRPr lang="en-US"/>
        </a:p>
      </dgm:t>
    </dgm:pt>
    <dgm:pt modelId="{81D85248-EE59-004E-A77B-B9B2126759C9}" type="sibTrans" cxnId="{772809CD-7C01-F744-9E0B-957CB5112042}">
      <dgm:prSet/>
      <dgm:spPr/>
      <dgm:t>
        <a:bodyPr/>
        <a:lstStyle/>
        <a:p>
          <a:endParaRPr lang="en-US"/>
        </a:p>
      </dgm:t>
    </dgm:pt>
    <dgm:pt modelId="{975D484C-C355-654C-8214-939ADC61D90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err="1">
              <a:solidFill>
                <a:srgbClr val="003D7C"/>
              </a:solidFill>
            </a:rPr>
            <a:t>Increase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the</a:t>
          </a:r>
          <a:r>
            <a:rPr lang="pt-PT">
              <a:solidFill>
                <a:srgbClr val="003D7C"/>
              </a:solidFill>
            </a:rPr>
            <a:t> chances </a:t>
          </a:r>
          <a:r>
            <a:rPr lang="pt-PT" err="1">
              <a:solidFill>
                <a:srgbClr val="003D7C"/>
              </a:solidFill>
            </a:rPr>
            <a:t>of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running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the</a:t>
          </a:r>
          <a:r>
            <a:rPr lang="pt-PT">
              <a:solidFill>
                <a:srgbClr val="003D7C"/>
              </a:solidFill>
            </a:rPr>
            <a:t> CI </a:t>
          </a:r>
          <a:r>
            <a:rPr lang="pt-PT" err="1">
              <a:solidFill>
                <a:srgbClr val="003D7C"/>
              </a:solidFill>
            </a:rPr>
            <a:t>locally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with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the</a:t>
          </a:r>
          <a:r>
            <a:rPr lang="pt-PT">
              <a:solidFill>
                <a:srgbClr val="003D7C"/>
              </a:solidFill>
            </a:rPr>
            <a:t> time </a:t>
          </a:r>
          <a:r>
            <a:rPr lang="pt-PT" err="1">
              <a:solidFill>
                <a:srgbClr val="003D7C"/>
              </a:solidFill>
            </a:rPr>
            <a:t>is</a:t>
          </a:r>
          <a:r>
            <a:rPr lang="pt-PT">
              <a:solidFill>
                <a:srgbClr val="003D7C"/>
              </a:solidFill>
            </a:rPr>
            <a:t> </a:t>
          </a:r>
          <a:r>
            <a:rPr lang="pt-PT" err="1">
              <a:solidFill>
                <a:srgbClr val="003D7C"/>
              </a:solidFill>
            </a:rPr>
            <a:t>small</a:t>
          </a:r>
          <a:endParaRPr lang="pt-PT">
            <a:solidFill>
              <a:srgbClr val="003D7C"/>
            </a:solidFill>
          </a:endParaRPr>
        </a:p>
      </dgm:t>
    </dgm:pt>
    <dgm:pt modelId="{B20C23B8-1DB5-4B41-9173-13D4C631B49C}" type="parTrans" cxnId="{CC8E3484-CBB3-4D48-9ADB-6D2A544C0438}">
      <dgm:prSet/>
      <dgm:spPr/>
      <dgm:t>
        <a:bodyPr/>
        <a:lstStyle/>
        <a:p>
          <a:endParaRPr lang="en-US"/>
        </a:p>
      </dgm:t>
    </dgm:pt>
    <dgm:pt modelId="{AEE8477D-5E50-AB42-8048-87ACE6EF0D81}" type="sibTrans" cxnId="{CC8E3484-CBB3-4D48-9ADB-6D2A544C0438}">
      <dgm:prSet/>
      <dgm:spPr/>
      <dgm:t>
        <a:bodyPr/>
        <a:lstStyle/>
        <a:p>
          <a:endParaRPr lang="en-US"/>
        </a:p>
      </dgm:t>
    </dgm:pt>
    <dgm:pt modelId="{E596A47E-31D8-459F-88C9-E86FA491C9B4}" type="pres">
      <dgm:prSet presAssocID="{62962C75-BA3E-4EFB-A6DE-D4BA139A3CE5}" presName="root" presStyleCnt="0">
        <dgm:presLayoutVars>
          <dgm:dir/>
          <dgm:resizeHandles val="exact"/>
        </dgm:presLayoutVars>
      </dgm:prSet>
      <dgm:spPr/>
    </dgm:pt>
    <dgm:pt modelId="{441861A9-44B5-4D14-B025-9F55E6099505}" type="pres">
      <dgm:prSet presAssocID="{7710FAF3-D242-4730-9528-EF3BDB388E49}" presName="compNode" presStyleCnt="0"/>
      <dgm:spPr/>
    </dgm:pt>
    <dgm:pt modelId="{40D28BD8-17C9-435D-A537-DB4A0E5C4365}" type="pres">
      <dgm:prSet presAssocID="{7710FAF3-D242-4730-9528-EF3BDB388E49}" presName="bgRect" presStyleLbl="bgShp" presStyleIdx="0" presStyleCnt="3"/>
      <dgm:spPr/>
    </dgm:pt>
    <dgm:pt modelId="{6688EDCC-D093-4A82-9BE5-F6BD14A6EF7F}" type="pres">
      <dgm:prSet presAssocID="{7710FAF3-D242-4730-9528-EF3BDB388E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F0DEBBC3-8157-482D-8644-2AF1B7FB6789}" type="pres">
      <dgm:prSet presAssocID="{7710FAF3-D242-4730-9528-EF3BDB388E49}" presName="spaceRect" presStyleCnt="0"/>
      <dgm:spPr/>
    </dgm:pt>
    <dgm:pt modelId="{B255A7E1-F2B0-4132-A5BE-3D1CFD79EFE1}" type="pres">
      <dgm:prSet presAssocID="{7710FAF3-D242-4730-9528-EF3BDB388E49}" presName="parTx" presStyleLbl="revTx" presStyleIdx="0" presStyleCnt="5">
        <dgm:presLayoutVars>
          <dgm:chMax val="0"/>
          <dgm:chPref val="0"/>
        </dgm:presLayoutVars>
      </dgm:prSet>
      <dgm:spPr/>
    </dgm:pt>
    <dgm:pt modelId="{B1E1DF0C-D5DE-4ECA-80D1-23165A27F2A7}" type="pres">
      <dgm:prSet presAssocID="{7710FAF3-D242-4730-9528-EF3BDB388E49}" presName="desTx" presStyleLbl="revTx" presStyleIdx="1" presStyleCnt="5">
        <dgm:presLayoutVars/>
      </dgm:prSet>
      <dgm:spPr/>
    </dgm:pt>
    <dgm:pt modelId="{0BE75F73-C8B3-41B2-8326-B72B92FEB765}" type="pres">
      <dgm:prSet presAssocID="{2C4A481E-5921-4DBF-8795-550477A1F069}" presName="sibTrans" presStyleCnt="0"/>
      <dgm:spPr/>
    </dgm:pt>
    <dgm:pt modelId="{EFF1CACD-7402-4D01-870C-EE37639263AB}" type="pres">
      <dgm:prSet presAssocID="{C5ED4981-4C2A-4EE2-A875-312158441CA6}" presName="compNode" presStyleCnt="0"/>
      <dgm:spPr/>
    </dgm:pt>
    <dgm:pt modelId="{5442530E-43DC-41A6-8B47-426991E5D4A2}" type="pres">
      <dgm:prSet presAssocID="{C5ED4981-4C2A-4EE2-A875-312158441CA6}" presName="bgRect" presStyleLbl="bgShp" presStyleIdx="1" presStyleCnt="3"/>
      <dgm:spPr/>
    </dgm:pt>
    <dgm:pt modelId="{9BBAB37F-33AB-47E6-983A-2DF59E7CECAC}" type="pres">
      <dgm:prSet presAssocID="{C5ED4981-4C2A-4EE2-A875-312158441C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046AD6E-D572-499A-8682-42DB4E8EAD3E}" type="pres">
      <dgm:prSet presAssocID="{C5ED4981-4C2A-4EE2-A875-312158441CA6}" presName="spaceRect" presStyleCnt="0"/>
      <dgm:spPr/>
    </dgm:pt>
    <dgm:pt modelId="{4F9B7544-1603-4C4F-815D-ABC78817AF06}" type="pres">
      <dgm:prSet presAssocID="{C5ED4981-4C2A-4EE2-A875-312158441CA6}" presName="parTx" presStyleLbl="revTx" presStyleIdx="2" presStyleCnt="5">
        <dgm:presLayoutVars>
          <dgm:chMax val="0"/>
          <dgm:chPref val="0"/>
        </dgm:presLayoutVars>
      </dgm:prSet>
      <dgm:spPr/>
    </dgm:pt>
    <dgm:pt modelId="{27718479-D22A-3F44-B3BF-77971BA13BD8}" type="pres">
      <dgm:prSet presAssocID="{B733F554-AF53-420C-A604-16B5CE530D3F}" presName="sibTrans" presStyleCnt="0"/>
      <dgm:spPr/>
    </dgm:pt>
    <dgm:pt modelId="{E1F92703-D3ED-B74F-A5AB-A89F321F1B62}" type="pres">
      <dgm:prSet presAssocID="{CC80BAAC-E98E-E443-BF35-A28AD317099F}" presName="compNode" presStyleCnt="0"/>
      <dgm:spPr/>
    </dgm:pt>
    <dgm:pt modelId="{02015A22-D937-9949-A1C7-F1B2BBA95162}" type="pres">
      <dgm:prSet presAssocID="{CC80BAAC-E98E-E443-BF35-A28AD317099F}" presName="bgRect" presStyleLbl="bgShp" presStyleIdx="2" presStyleCnt="3"/>
      <dgm:spPr/>
    </dgm:pt>
    <dgm:pt modelId="{D900CDE4-771D-C84C-B7E6-D92EEA384528}" type="pres">
      <dgm:prSet presAssocID="{CC80BAAC-E98E-E443-BF35-A28AD317099F}" presName="iconRect" presStyleLbl="node1" presStyleIdx="2" presStyleCnt="3"/>
      <dgm:spPr>
        <a:xfrm>
          <a:off x="432129" y="3893343"/>
          <a:ext cx="785689" cy="785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404D852-2F83-B84E-BD07-7FD0B19B9BCE}" type="pres">
      <dgm:prSet presAssocID="{CC80BAAC-E98E-E443-BF35-A28AD317099F}" presName="spaceRect" presStyleCnt="0"/>
      <dgm:spPr/>
    </dgm:pt>
    <dgm:pt modelId="{81C72066-D9F2-3744-AF41-AE012EA3B16A}" type="pres">
      <dgm:prSet presAssocID="{CC80BAAC-E98E-E443-BF35-A28AD317099F}" presName="parTx" presStyleLbl="revTx" presStyleIdx="3" presStyleCnt="5">
        <dgm:presLayoutVars>
          <dgm:chMax val="0"/>
          <dgm:chPref val="0"/>
        </dgm:presLayoutVars>
      </dgm:prSet>
      <dgm:spPr/>
    </dgm:pt>
    <dgm:pt modelId="{083164AB-5B7F-704A-AECC-30AD2EA94376}" type="pres">
      <dgm:prSet presAssocID="{CC80BAAC-E98E-E443-BF35-A28AD317099F}" presName="desTx" presStyleLbl="revTx" presStyleIdx="4" presStyleCnt="5">
        <dgm:presLayoutVars/>
      </dgm:prSet>
      <dgm:spPr/>
    </dgm:pt>
  </dgm:ptLst>
  <dgm:cxnLst>
    <dgm:cxn modelId="{79519903-8709-924B-988B-2D9AB684A31C}" type="presOf" srcId="{1B6AD74A-ABDB-49B0-8256-649AF9939A1D}" destId="{B1E1DF0C-D5DE-4ECA-80D1-23165A27F2A7}" srcOrd="0" destOrd="0" presId="urn:microsoft.com/office/officeart/2018/2/layout/IconVerticalSolidList"/>
    <dgm:cxn modelId="{66590A19-4DFE-4B90-8BE8-EB2B2D36829F}" srcId="{7710FAF3-D242-4730-9528-EF3BDB388E49}" destId="{11C1CED6-EDB9-41DF-92D4-40214D117056}" srcOrd="2" destOrd="0" parTransId="{0A8F8B10-5579-46BD-93D8-1B1C465ADE4E}" sibTransId="{B3235D1C-97DF-479C-9031-9021DA4C49AB}"/>
    <dgm:cxn modelId="{55089C21-8FF2-2F4C-964A-323F328B181B}" type="presOf" srcId="{CC80BAAC-E98E-E443-BF35-A28AD317099F}" destId="{81C72066-D9F2-3744-AF41-AE012EA3B16A}" srcOrd="0" destOrd="0" presId="urn:microsoft.com/office/officeart/2018/2/layout/IconVerticalSolidList"/>
    <dgm:cxn modelId="{19E68E29-A212-294D-AB3B-5BF8E30C9E9E}" type="presOf" srcId="{62962C75-BA3E-4EFB-A6DE-D4BA139A3CE5}" destId="{E596A47E-31D8-459F-88C9-E86FA491C9B4}" srcOrd="0" destOrd="0" presId="urn:microsoft.com/office/officeart/2018/2/layout/IconVerticalSolidList"/>
    <dgm:cxn modelId="{1E47DB2C-31B6-48B2-AB70-B2EC09E7E175}" srcId="{62962C75-BA3E-4EFB-A6DE-D4BA139A3CE5}" destId="{C5ED4981-4C2A-4EE2-A875-312158441CA6}" srcOrd="1" destOrd="0" parTransId="{6E2BF633-FBEB-4F61-90A8-5A3AD36ED5CA}" sibTransId="{B733F554-AF53-420C-A604-16B5CE530D3F}"/>
    <dgm:cxn modelId="{FCD3C530-16E2-8E41-B046-27ECB1536532}" type="presOf" srcId="{C5ED4981-4C2A-4EE2-A875-312158441CA6}" destId="{4F9B7544-1603-4C4F-815D-ABC78817AF06}" srcOrd="0" destOrd="0" presId="urn:microsoft.com/office/officeart/2018/2/layout/IconVerticalSolidList"/>
    <dgm:cxn modelId="{0BCB345D-E4E6-4D1C-BC8E-6170CC4FEA6D}" srcId="{7710FAF3-D242-4730-9528-EF3BDB388E49}" destId="{007467C2-0C36-4446-8A55-45D81FAF8266}" srcOrd="1" destOrd="0" parTransId="{1161F3DE-FB85-40E9-885E-869D1E0A8A11}" sibTransId="{5D359C71-BCE6-4524-968D-41F6CB6D6BBE}"/>
    <dgm:cxn modelId="{CC8E3484-CBB3-4D48-9ADB-6D2A544C0438}" srcId="{CC80BAAC-E98E-E443-BF35-A28AD317099F}" destId="{975D484C-C355-654C-8214-939ADC61D905}" srcOrd="0" destOrd="0" parTransId="{B20C23B8-1DB5-4B41-9173-13D4C631B49C}" sibTransId="{AEE8477D-5E50-AB42-8048-87ACE6EF0D81}"/>
    <dgm:cxn modelId="{D58D47B5-3878-C441-AA6F-2F15C9FA3F63}" type="presOf" srcId="{975D484C-C355-654C-8214-939ADC61D905}" destId="{083164AB-5B7F-704A-AECC-30AD2EA94376}" srcOrd="0" destOrd="0" presId="urn:microsoft.com/office/officeart/2018/2/layout/IconVerticalSolidList"/>
    <dgm:cxn modelId="{9A244EC6-CBEB-4E21-BC4C-0B81FC730A07}" srcId="{7710FAF3-D242-4730-9528-EF3BDB388E49}" destId="{1B6AD74A-ABDB-49B0-8256-649AF9939A1D}" srcOrd="0" destOrd="0" parTransId="{97645DAF-FEA4-4310-AC80-733F785F774A}" sibTransId="{54283C2B-937D-4B82-BC20-818883F881E0}"/>
    <dgm:cxn modelId="{772809CD-7C01-F744-9E0B-957CB5112042}" srcId="{62962C75-BA3E-4EFB-A6DE-D4BA139A3CE5}" destId="{CC80BAAC-E98E-E443-BF35-A28AD317099F}" srcOrd="2" destOrd="0" parTransId="{02C927C4-F1A1-5A4B-94DD-E5B2AAFE116D}" sibTransId="{81D85248-EE59-004E-A77B-B9B2126759C9}"/>
    <dgm:cxn modelId="{410F59DB-DF59-4D46-8E35-F79080068753}" type="presOf" srcId="{7710FAF3-D242-4730-9528-EF3BDB388E49}" destId="{B255A7E1-F2B0-4132-A5BE-3D1CFD79EFE1}" srcOrd="0" destOrd="0" presId="urn:microsoft.com/office/officeart/2018/2/layout/IconVerticalSolidList"/>
    <dgm:cxn modelId="{FF5864DC-5FBA-4048-8FF3-9C41CA75831A}" type="presOf" srcId="{11C1CED6-EDB9-41DF-92D4-40214D117056}" destId="{B1E1DF0C-D5DE-4ECA-80D1-23165A27F2A7}" srcOrd="0" destOrd="2" presId="urn:microsoft.com/office/officeart/2018/2/layout/IconVerticalSolidList"/>
    <dgm:cxn modelId="{D3FF16F3-A79C-6644-8766-6FDD3A112360}" type="presOf" srcId="{007467C2-0C36-4446-8A55-45D81FAF8266}" destId="{B1E1DF0C-D5DE-4ECA-80D1-23165A27F2A7}" srcOrd="0" destOrd="1" presId="urn:microsoft.com/office/officeart/2018/2/layout/IconVerticalSolidList"/>
    <dgm:cxn modelId="{08961FFA-B0E6-49CC-85D9-4BF0B09CC3F5}" srcId="{62962C75-BA3E-4EFB-A6DE-D4BA139A3CE5}" destId="{7710FAF3-D242-4730-9528-EF3BDB388E49}" srcOrd="0" destOrd="0" parTransId="{13088235-FA72-4568-81E9-DD029593B089}" sibTransId="{2C4A481E-5921-4DBF-8795-550477A1F069}"/>
    <dgm:cxn modelId="{5A887BCB-79D5-A44C-9643-7D5CA1310BAB}" type="presParOf" srcId="{E596A47E-31D8-459F-88C9-E86FA491C9B4}" destId="{441861A9-44B5-4D14-B025-9F55E6099505}" srcOrd="0" destOrd="0" presId="urn:microsoft.com/office/officeart/2018/2/layout/IconVerticalSolidList"/>
    <dgm:cxn modelId="{033DDB8F-87B6-2043-9551-8901D04CBA34}" type="presParOf" srcId="{441861A9-44B5-4D14-B025-9F55E6099505}" destId="{40D28BD8-17C9-435D-A537-DB4A0E5C4365}" srcOrd="0" destOrd="0" presId="urn:microsoft.com/office/officeart/2018/2/layout/IconVerticalSolidList"/>
    <dgm:cxn modelId="{C8850365-9AFA-7046-A52D-CFE804921B53}" type="presParOf" srcId="{441861A9-44B5-4D14-B025-9F55E6099505}" destId="{6688EDCC-D093-4A82-9BE5-F6BD14A6EF7F}" srcOrd="1" destOrd="0" presId="urn:microsoft.com/office/officeart/2018/2/layout/IconVerticalSolidList"/>
    <dgm:cxn modelId="{6944B6B0-8AE0-F048-B059-01989067FADF}" type="presParOf" srcId="{441861A9-44B5-4D14-B025-9F55E6099505}" destId="{F0DEBBC3-8157-482D-8644-2AF1B7FB6789}" srcOrd="2" destOrd="0" presId="urn:microsoft.com/office/officeart/2018/2/layout/IconVerticalSolidList"/>
    <dgm:cxn modelId="{C0559BC7-A6E2-0440-9039-64EA06E47BD0}" type="presParOf" srcId="{441861A9-44B5-4D14-B025-9F55E6099505}" destId="{B255A7E1-F2B0-4132-A5BE-3D1CFD79EFE1}" srcOrd="3" destOrd="0" presId="urn:microsoft.com/office/officeart/2018/2/layout/IconVerticalSolidList"/>
    <dgm:cxn modelId="{A83E739A-325F-AF46-A082-C80668864334}" type="presParOf" srcId="{441861A9-44B5-4D14-B025-9F55E6099505}" destId="{B1E1DF0C-D5DE-4ECA-80D1-23165A27F2A7}" srcOrd="4" destOrd="0" presId="urn:microsoft.com/office/officeart/2018/2/layout/IconVerticalSolidList"/>
    <dgm:cxn modelId="{5830FE59-8C0C-1341-AC29-94D556757F77}" type="presParOf" srcId="{E596A47E-31D8-459F-88C9-E86FA491C9B4}" destId="{0BE75F73-C8B3-41B2-8326-B72B92FEB765}" srcOrd="1" destOrd="0" presId="urn:microsoft.com/office/officeart/2018/2/layout/IconVerticalSolidList"/>
    <dgm:cxn modelId="{98D308C3-5547-A44B-9BF0-97697BB38286}" type="presParOf" srcId="{E596A47E-31D8-459F-88C9-E86FA491C9B4}" destId="{EFF1CACD-7402-4D01-870C-EE37639263AB}" srcOrd="2" destOrd="0" presId="urn:microsoft.com/office/officeart/2018/2/layout/IconVerticalSolidList"/>
    <dgm:cxn modelId="{AA1B647B-13E0-9548-AF1E-C67D03E96B2F}" type="presParOf" srcId="{EFF1CACD-7402-4D01-870C-EE37639263AB}" destId="{5442530E-43DC-41A6-8B47-426991E5D4A2}" srcOrd="0" destOrd="0" presId="urn:microsoft.com/office/officeart/2018/2/layout/IconVerticalSolidList"/>
    <dgm:cxn modelId="{BEF239DA-8A0B-1F43-A502-6E2C88B69ECF}" type="presParOf" srcId="{EFF1CACD-7402-4D01-870C-EE37639263AB}" destId="{9BBAB37F-33AB-47E6-983A-2DF59E7CECAC}" srcOrd="1" destOrd="0" presId="urn:microsoft.com/office/officeart/2018/2/layout/IconVerticalSolidList"/>
    <dgm:cxn modelId="{860B2D06-5717-2A43-AA4E-F60E410424F1}" type="presParOf" srcId="{EFF1CACD-7402-4D01-870C-EE37639263AB}" destId="{A046AD6E-D572-499A-8682-42DB4E8EAD3E}" srcOrd="2" destOrd="0" presId="urn:microsoft.com/office/officeart/2018/2/layout/IconVerticalSolidList"/>
    <dgm:cxn modelId="{0D21FCDE-684C-E545-B715-A004CE304062}" type="presParOf" srcId="{EFF1CACD-7402-4D01-870C-EE37639263AB}" destId="{4F9B7544-1603-4C4F-815D-ABC78817AF06}" srcOrd="3" destOrd="0" presId="urn:microsoft.com/office/officeart/2018/2/layout/IconVerticalSolidList"/>
    <dgm:cxn modelId="{623B9CA1-9EF5-D648-8B2C-B3CBED4E0803}" type="presParOf" srcId="{E596A47E-31D8-459F-88C9-E86FA491C9B4}" destId="{27718479-D22A-3F44-B3BF-77971BA13BD8}" srcOrd="3" destOrd="0" presId="urn:microsoft.com/office/officeart/2018/2/layout/IconVerticalSolidList"/>
    <dgm:cxn modelId="{7C71E553-D3E2-144F-8905-853C72B8F00B}" type="presParOf" srcId="{E596A47E-31D8-459F-88C9-E86FA491C9B4}" destId="{E1F92703-D3ED-B74F-A5AB-A89F321F1B62}" srcOrd="4" destOrd="0" presId="urn:microsoft.com/office/officeart/2018/2/layout/IconVerticalSolidList"/>
    <dgm:cxn modelId="{04D875CD-088A-264F-9D69-669963F2E2C8}" type="presParOf" srcId="{E1F92703-D3ED-B74F-A5AB-A89F321F1B62}" destId="{02015A22-D937-9949-A1C7-F1B2BBA95162}" srcOrd="0" destOrd="0" presId="urn:microsoft.com/office/officeart/2018/2/layout/IconVerticalSolidList"/>
    <dgm:cxn modelId="{8F8B6B8E-AB95-0C44-A771-5FD8E6AFB012}" type="presParOf" srcId="{E1F92703-D3ED-B74F-A5AB-A89F321F1B62}" destId="{D900CDE4-771D-C84C-B7E6-D92EEA384528}" srcOrd="1" destOrd="0" presId="urn:microsoft.com/office/officeart/2018/2/layout/IconVerticalSolidList"/>
    <dgm:cxn modelId="{9582DE96-B790-7143-BB7E-1E5AFF626314}" type="presParOf" srcId="{E1F92703-D3ED-B74F-A5AB-A89F321F1B62}" destId="{E404D852-2F83-B84E-BD07-7FD0B19B9BCE}" srcOrd="2" destOrd="0" presId="urn:microsoft.com/office/officeart/2018/2/layout/IconVerticalSolidList"/>
    <dgm:cxn modelId="{454C29C3-78F2-8D4A-82F4-AB5BE78AEF5E}" type="presParOf" srcId="{E1F92703-D3ED-B74F-A5AB-A89F321F1B62}" destId="{81C72066-D9F2-3744-AF41-AE012EA3B16A}" srcOrd="3" destOrd="0" presId="urn:microsoft.com/office/officeart/2018/2/layout/IconVerticalSolidList"/>
    <dgm:cxn modelId="{D338E737-35BC-9A4F-BEF6-2903FF385D96}" type="presParOf" srcId="{E1F92703-D3ED-B74F-A5AB-A89F321F1B62}" destId="{083164AB-5B7F-704A-AECC-30AD2EA9437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2110F-96C9-4DB3-87EF-034C97826130}">
      <dsp:nvSpPr>
        <dsp:cNvPr id="0" name=""/>
        <dsp:cNvSpPr/>
      </dsp:nvSpPr>
      <dsp:spPr>
        <a:xfrm>
          <a:off x="0" y="81850"/>
          <a:ext cx="8315202" cy="14285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9807E-A273-45D7-8FD5-DFF8EC529C6D}">
      <dsp:nvSpPr>
        <dsp:cNvPr id="0" name=""/>
        <dsp:cNvSpPr/>
      </dsp:nvSpPr>
      <dsp:spPr>
        <a:xfrm>
          <a:off x="432129" y="322028"/>
          <a:ext cx="785689" cy="785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E3480-E6A9-4CB2-BF4D-565823D921FA}">
      <dsp:nvSpPr>
        <dsp:cNvPr id="0" name=""/>
        <dsp:cNvSpPr/>
      </dsp:nvSpPr>
      <dsp:spPr>
        <a:xfrm>
          <a:off x="1649947" y="610"/>
          <a:ext cx="6665254" cy="142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86" tIns="151186" rIns="151186" bIns="1511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Find</a:t>
          </a:r>
          <a:r>
            <a:rPr lang="pt-PT" sz="2500" kern="1200" dirty="0"/>
            <a:t> </a:t>
          </a:r>
          <a:r>
            <a:rPr lang="pt-PT" sz="2500" kern="1200" dirty="0" err="1"/>
            <a:t>and</a:t>
          </a:r>
          <a:r>
            <a:rPr lang="pt-PT" sz="2500" kern="1200" dirty="0"/>
            <a:t> </a:t>
          </a:r>
          <a:r>
            <a:rPr lang="pt-PT" sz="2500" kern="1200" dirty="0" err="1"/>
            <a:t>investigate</a:t>
          </a:r>
          <a:r>
            <a:rPr lang="pt-PT" sz="2500" kern="1200" dirty="0"/>
            <a:t> bugs </a:t>
          </a:r>
          <a:r>
            <a:rPr lang="pt-PT" sz="2500" kern="1200" dirty="0" err="1"/>
            <a:t>faster</a:t>
          </a:r>
          <a:endParaRPr lang="en-US" sz="2500" kern="1200" dirty="0"/>
        </a:p>
      </dsp:txBody>
      <dsp:txXfrm>
        <a:off x="1649947" y="610"/>
        <a:ext cx="6665254" cy="1428525"/>
      </dsp:txXfrm>
    </dsp:sp>
    <dsp:sp modelId="{622159E4-B63D-45D5-96BB-EFCA9F0EA791}">
      <dsp:nvSpPr>
        <dsp:cNvPr id="0" name=""/>
        <dsp:cNvSpPr/>
      </dsp:nvSpPr>
      <dsp:spPr>
        <a:xfrm>
          <a:off x="0" y="1786267"/>
          <a:ext cx="8315202" cy="14285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4383E-8056-4647-94E7-045A0013C394}">
      <dsp:nvSpPr>
        <dsp:cNvPr id="0" name=""/>
        <dsp:cNvSpPr/>
      </dsp:nvSpPr>
      <dsp:spPr>
        <a:xfrm>
          <a:off x="432129" y="2107685"/>
          <a:ext cx="785689" cy="785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C789F-4FDE-421E-9A4F-A4883030B210}">
      <dsp:nvSpPr>
        <dsp:cNvPr id="0" name=""/>
        <dsp:cNvSpPr/>
      </dsp:nvSpPr>
      <dsp:spPr>
        <a:xfrm>
          <a:off x="1649947" y="1786267"/>
          <a:ext cx="6665254" cy="142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86" tIns="151186" rIns="151186" bIns="1511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Improve Software </a:t>
          </a:r>
          <a:r>
            <a:rPr lang="pt-PT" sz="2500" kern="1200" dirty="0" err="1"/>
            <a:t>Quality</a:t>
          </a:r>
          <a:endParaRPr lang="en-US" sz="2500" kern="1200" dirty="0"/>
        </a:p>
      </dsp:txBody>
      <dsp:txXfrm>
        <a:off x="1649947" y="1786267"/>
        <a:ext cx="6665254" cy="1428525"/>
      </dsp:txXfrm>
    </dsp:sp>
    <dsp:sp modelId="{07D15706-59DF-4705-8C51-48599424E361}">
      <dsp:nvSpPr>
        <dsp:cNvPr id="0" name=""/>
        <dsp:cNvSpPr/>
      </dsp:nvSpPr>
      <dsp:spPr>
        <a:xfrm>
          <a:off x="0" y="3571924"/>
          <a:ext cx="8315202" cy="14285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1F0D2-974F-4811-B910-D8854E9F25DB}">
      <dsp:nvSpPr>
        <dsp:cNvPr id="0" name=""/>
        <dsp:cNvSpPr/>
      </dsp:nvSpPr>
      <dsp:spPr>
        <a:xfrm>
          <a:off x="432129" y="3893343"/>
          <a:ext cx="785689" cy="785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80683-F1B2-4F0D-86CF-5876F89BE524}">
      <dsp:nvSpPr>
        <dsp:cNvPr id="0" name=""/>
        <dsp:cNvSpPr/>
      </dsp:nvSpPr>
      <dsp:spPr>
        <a:xfrm>
          <a:off x="1649947" y="3571924"/>
          <a:ext cx="6665254" cy="142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86" tIns="151186" rIns="151186" bIns="1511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Reduce</a:t>
          </a:r>
          <a:r>
            <a:rPr lang="pt-PT" sz="2500" kern="1200" dirty="0"/>
            <a:t> </a:t>
          </a:r>
          <a:r>
            <a:rPr lang="pt-PT" sz="2500" kern="1200" dirty="0" err="1"/>
            <a:t>the</a:t>
          </a:r>
          <a:r>
            <a:rPr lang="pt-PT" sz="2500" kern="1200" dirty="0"/>
            <a:t> time to </a:t>
          </a:r>
          <a:r>
            <a:rPr lang="pt-PT" sz="2500" kern="1200" dirty="0" err="1"/>
            <a:t>validate</a:t>
          </a:r>
          <a:r>
            <a:rPr lang="pt-PT" sz="2500" kern="1200" dirty="0"/>
            <a:t> </a:t>
          </a:r>
          <a:r>
            <a:rPr lang="pt-PT" sz="2500" kern="1200" dirty="0" err="1"/>
            <a:t>and</a:t>
          </a:r>
          <a:r>
            <a:rPr lang="pt-PT" sz="2500" kern="1200" dirty="0"/>
            <a:t> </a:t>
          </a:r>
          <a:r>
            <a:rPr lang="pt-PT" sz="2500" kern="1200" dirty="0" err="1"/>
            <a:t>release</a:t>
          </a:r>
          <a:r>
            <a:rPr lang="pt-PT" sz="2500" kern="1200" dirty="0"/>
            <a:t> </a:t>
          </a:r>
          <a:r>
            <a:rPr lang="pt-PT" sz="2500" kern="1200" dirty="0" err="1"/>
            <a:t>the</a:t>
          </a:r>
          <a:r>
            <a:rPr lang="pt-PT" sz="2500" kern="1200" dirty="0"/>
            <a:t> software</a:t>
          </a:r>
          <a:endParaRPr lang="en-US" sz="2500" kern="1200" dirty="0"/>
        </a:p>
      </dsp:txBody>
      <dsp:txXfrm>
        <a:off x="1649947" y="3571924"/>
        <a:ext cx="6665254" cy="1428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8D5D8-F88E-4F4C-88E2-384060BD1AA2}">
      <dsp:nvSpPr>
        <dsp:cNvPr id="0" name=""/>
        <dsp:cNvSpPr/>
      </dsp:nvSpPr>
      <dsp:spPr>
        <a:xfrm>
          <a:off x="0" y="569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A033D-B547-4AC6-ABEC-620D7EA9A61D}">
      <dsp:nvSpPr>
        <dsp:cNvPr id="0" name=""/>
        <dsp:cNvSpPr/>
      </dsp:nvSpPr>
      <dsp:spPr>
        <a:xfrm>
          <a:off x="403010" y="300329"/>
          <a:ext cx="732747" cy="732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16E44-E094-4D48-B29D-A5A2C1DC0045}">
      <dsp:nvSpPr>
        <dsp:cNvPr id="0" name=""/>
        <dsp:cNvSpPr/>
      </dsp:nvSpPr>
      <dsp:spPr>
        <a:xfrm>
          <a:off x="1538768" y="569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Version</a:t>
          </a:r>
          <a:r>
            <a:rPr lang="pt-BR" sz="2500" kern="1200" dirty="0"/>
            <a:t> </a:t>
          </a:r>
          <a:r>
            <a:rPr lang="pt-BR" sz="2500" kern="1200" dirty="0" err="1"/>
            <a:t>Control</a:t>
          </a:r>
          <a:r>
            <a:rPr lang="pt-BR" sz="2500" kern="1200" dirty="0"/>
            <a:t> </a:t>
          </a:r>
          <a:endParaRPr lang="en-US" sz="2500" kern="1200" dirty="0"/>
        </a:p>
      </dsp:txBody>
      <dsp:txXfrm>
        <a:off x="1538768" y="569"/>
        <a:ext cx="4732020" cy="1332267"/>
      </dsp:txXfrm>
    </dsp:sp>
    <dsp:sp modelId="{9F662EF8-1F44-462C-B3D8-2DF57318948E}">
      <dsp:nvSpPr>
        <dsp:cNvPr id="0" name=""/>
        <dsp:cNvSpPr/>
      </dsp:nvSpPr>
      <dsp:spPr>
        <a:xfrm>
          <a:off x="6270788" y="569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single </a:t>
          </a:r>
          <a:r>
            <a:rPr lang="pt-BR" sz="1600" kern="1200" dirty="0" err="1"/>
            <a:t>repository</a:t>
          </a:r>
          <a:endParaRPr lang="en-US" sz="1600" kern="1200" dirty="0"/>
        </a:p>
      </dsp:txBody>
      <dsp:txXfrm>
        <a:off x="6270788" y="569"/>
        <a:ext cx="4244811" cy="1332267"/>
      </dsp:txXfrm>
    </dsp:sp>
    <dsp:sp modelId="{F0DFC665-17C1-4B7E-B9DA-8AB8B88F602E}">
      <dsp:nvSpPr>
        <dsp:cNvPr id="0" name=""/>
        <dsp:cNvSpPr/>
      </dsp:nvSpPr>
      <dsp:spPr>
        <a:xfrm>
          <a:off x="0" y="1665903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0A616-F3B3-4852-8E1D-CB168901256C}">
      <dsp:nvSpPr>
        <dsp:cNvPr id="0" name=""/>
        <dsp:cNvSpPr/>
      </dsp:nvSpPr>
      <dsp:spPr>
        <a:xfrm>
          <a:off x="403010" y="1965663"/>
          <a:ext cx="732747" cy="732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AFB1D-FE56-4137-8DD1-028B64A8A480}">
      <dsp:nvSpPr>
        <dsp:cNvPr id="0" name=""/>
        <dsp:cNvSpPr/>
      </dsp:nvSpPr>
      <dsp:spPr>
        <a:xfrm>
          <a:off x="1538768" y="1665903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Automated build process</a:t>
          </a:r>
          <a:endParaRPr lang="en-US" sz="2500" kern="1200"/>
        </a:p>
      </dsp:txBody>
      <dsp:txXfrm>
        <a:off x="1538768" y="1665903"/>
        <a:ext cx="4732020" cy="1332267"/>
      </dsp:txXfrm>
    </dsp:sp>
    <dsp:sp modelId="{F2FF27F7-C095-4F16-A457-452C9FC2E627}">
      <dsp:nvSpPr>
        <dsp:cNvPr id="0" name=""/>
        <dsp:cNvSpPr/>
      </dsp:nvSpPr>
      <dsp:spPr>
        <a:xfrm>
          <a:off x="6270788" y="1665903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 err="1"/>
            <a:t>Command</a:t>
          </a:r>
          <a:r>
            <a:rPr lang="pt-PT" sz="1600" kern="1200" dirty="0"/>
            <a:t> </a:t>
          </a:r>
          <a:r>
            <a:rPr lang="pt-PT" sz="1600" kern="1200" dirty="0" err="1"/>
            <a:t>line</a:t>
          </a:r>
          <a:r>
            <a:rPr lang="pt-PT" sz="1600" kern="1200" dirty="0"/>
            <a:t> </a:t>
          </a:r>
          <a:r>
            <a:rPr lang="pt-PT" sz="1600" kern="1200" dirty="0" err="1"/>
            <a:t>compilation</a:t>
          </a:r>
          <a:r>
            <a:rPr lang="pt-PT" sz="1600" kern="1200" dirty="0"/>
            <a:t> (IDE </a:t>
          </a:r>
          <a:r>
            <a:rPr lang="pt-PT" sz="1600" kern="1200" dirty="0" err="1"/>
            <a:t>build</a:t>
          </a:r>
          <a:r>
            <a:rPr lang="pt-PT" sz="1600" kern="1200" dirty="0"/>
            <a:t>)</a:t>
          </a:r>
          <a:endParaRPr lang="en-US" sz="1600" kern="1200" dirty="0"/>
        </a:p>
      </dsp:txBody>
      <dsp:txXfrm>
        <a:off x="6270788" y="1665903"/>
        <a:ext cx="4244811" cy="1332267"/>
      </dsp:txXfrm>
    </dsp:sp>
    <dsp:sp modelId="{2A3CFC25-FC33-46D5-9DBC-A89072F990B5}">
      <dsp:nvSpPr>
        <dsp:cNvPr id="0" name=""/>
        <dsp:cNvSpPr/>
      </dsp:nvSpPr>
      <dsp:spPr>
        <a:xfrm>
          <a:off x="0" y="3331238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9AF88-61E2-4E2A-B173-52CAAEFE22F0}">
      <dsp:nvSpPr>
        <dsp:cNvPr id="0" name=""/>
        <dsp:cNvSpPr/>
      </dsp:nvSpPr>
      <dsp:spPr>
        <a:xfrm>
          <a:off x="403010" y="3630998"/>
          <a:ext cx="732747" cy="732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9ECB7-01DA-4976-BD90-A06A2BF213A6}">
      <dsp:nvSpPr>
        <dsp:cNvPr id="0" name=""/>
        <dsp:cNvSpPr/>
      </dsp:nvSpPr>
      <dsp:spPr>
        <a:xfrm>
          <a:off x="1538768" y="3331238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Team acceptance</a:t>
          </a:r>
          <a:endParaRPr lang="en-US" sz="2500" kern="1200"/>
        </a:p>
      </dsp:txBody>
      <dsp:txXfrm>
        <a:off x="1538768" y="3331238"/>
        <a:ext cx="4732020" cy="1332267"/>
      </dsp:txXfrm>
    </dsp:sp>
    <dsp:sp modelId="{F056C395-81C6-4A3C-AFB5-64471ECE362A}">
      <dsp:nvSpPr>
        <dsp:cNvPr id="0" name=""/>
        <dsp:cNvSpPr/>
      </dsp:nvSpPr>
      <dsp:spPr>
        <a:xfrm>
          <a:off x="6270788" y="3331238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Integration is not exactly a tool (but a practice)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Team used to develop in the master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All need to share the same vision</a:t>
          </a:r>
          <a:endParaRPr lang="en-US" sz="1600" kern="1200"/>
        </a:p>
      </dsp:txBody>
      <dsp:txXfrm>
        <a:off x="6270788" y="3331238"/>
        <a:ext cx="4244811" cy="1332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28BD8-17C9-435D-A537-DB4A0E5C4365}">
      <dsp:nvSpPr>
        <dsp:cNvPr id="0" name=""/>
        <dsp:cNvSpPr/>
      </dsp:nvSpPr>
      <dsp:spPr>
        <a:xfrm>
          <a:off x="0" y="569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8EDCC-D093-4A82-9BE5-F6BD14A6EF7F}">
      <dsp:nvSpPr>
        <dsp:cNvPr id="0" name=""/>
        <dsp:cNvSpPr/>
      </dsp:nvSpPr>
      <dsp:spPr>
        <a:xfrm>
          <a:off x="403010" y="300329"/>
          <a:ext cx="732747" cy="732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5A7E1-F2B0-4132-A5BE-3D1CFD79EFE1}">
      <dsp:nvSpPr>
        <dsp:cNvPr id="0" name=""/>
        <dsp:cNvSpPr/>
      </dsp:nvSpPr>
      <dsp:spPr>
        <a:xfrm>
          <a:off x="1538768" y="569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Frequent check-ins (commits)</a:t>
          </a:r>
          <a:endParaRPr lang="en-US" sz="2500" kern="1200"/>
        </a:p>
      </dsp:txBody>
      <dsp:txXfrm>
        <a:off x="1538768" y="569"/>
        <a:ext cx="4732020" cy="1332267"/>
      </dsp:txXfrm>
    </dsp:sp>
    <dsp:sp modelId="{B1E1DF0C-D5DE-4ECA-80D1-23165A27F2A7}">
      <dsp:nvSpPr>
        <dsp:cNvPr id="0" name=""/>
        <dsp:cNvSpPr/>
      </dsp:nvSpPr>
      <dsp:spPr>
        <a:xfrm>
          <a:off x="6270788" y="569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Throughout the day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Smaller changes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Less</a:t>
          </a:r>
          <a:r>
            <a:rPr lang="pt-PT" sz="1800" kern="1200" dirty="0"/>
            <a:t> chances </a:t>
          </a:r>
          <a:r>
            <a:rPr lang="pt-PT" sz="1800" kern="1200" dirty="0" err="1"/>
            <a:t>of</a:t>
          </a:r>
          <a:r>
            <a:rPr lang="pt-PT" sz="1800" kern="1200" dirty="0"/>
            <a:t> </a:t>
          </a:r>
          <a:r>
            <a:rPr lang="pt-PT" sz="1800" kern="1200" dirty="0" err="1"/>
            <a:t>failing</a:t>
          </a:r>
          <a:endParaRPr lang="en-US" sz="1800" kern="1200" dirty="0"/>
        </a:p>
      </dsp:txBody>
      <dsp:txXfrm>
        <a:off x="6270788" y="569"/>
        <a:ext cx="4244811" cy="1332267"/>
      </dsp:txXfrm>
    </dsp:sp>
    <dsp:sp modelId="{5442530E-43DC-41A6-8B47-426991E5D4A2}">
      <dsp:nvSpPr>
        <dsp:cNvPr id="0" name=""/>
        <dsp:cNvSpPr/>
      </dsp:nvSpPr>
      <dsp:spPr>
        <a:xfrm>
          <a:off x="0" y="1665903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AB37F-33AB-47E6-983A-2DF59E7CECAC}">
      <dsp:nvSpPr>
        <dsp:cNvPr id="0" name=""/>
        <dsp:cNvSpPr/>
      </dsp:nvSpPr>
      <dsp:spPr>
        <a:xfrm>
          <a:off x="403010" y="1965663"/>
          <a:ext cx="732747" cy="732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B7544-1603-4C4F-815D-ABC78817AF06}">
      <dsp:nvSpPr>
        <dsp:cNvPr id="0" name=""/>
        <dsp:cNvSpPr/>
      </dsp:nvSpPr>
      <dsp:spPr>
        <a:xfrm>
          <a:off x="1538768" y="1665903"/>
          <a:ext cx="897683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A comprehensive automated test set</a:t>
          </a:r>
          <a:endParaRPr lang="en-US" sz="2500" kern="1200"/>
        </a:p>
      </dsp:txBody>
      <dsp:txXfrm>
        <a:off x="1538768" y="1665903"/>
        <a:ext cx="8976831" cy="1332267"/>
      </dsp:txXfrm>
    </dsp:sp>
    <dsp:sp modelId="{02015A22-D937-9949-A1C7-F1B2BBA95162}">
      <dsp:nvSpPr>
        <dsp:cNvPr id="0" name=""/>
        <dsp:cNvSpPr/>
      </dsp:nvSpPr>
      <dsp:spPr>
        <a:xfrm>
          <a:off x="0" y="3331238"/>
          <a:ext cx="10515600" cy="1332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0CDE4-771D-C84C-B7E6-D92EEA384528}">
      <dsp:nvSpPr>
        <dsp:cNvPr id="0" name=""/>
        <dsp:cNvSpPr/>
      </dsp:nvSpPr>
      <dsp:spPr>
        <a:xfrm>
          <a:off x="403010" y="3630998"/>
          <a:ext cx="732747" cy="732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72066-D9F2-3744-AF41-AE012EA3B16A}">
      <dsp:nvSpPr>
        <dsp:cNvPr id="0" name=""/>
        <dsp:cNvSpPr/>
      </dsp:nvSpPr>
      <dsp:spPr>
        <a:xfrm>
          <a:off x="1538768" y="3331238"/>
          <a:ext cx="4732020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err="1"/>
            <a:t>Keep</a:t>
          </a:r>
          <a:r>
            <a:rPr lang="pt-PT" sz="2500" kern="1200"/>
            <a:t> </a:t>
          </a:r>
          <a:r>
            <a:rPr lang="pt-PT" sz="2500" kern="1200" err="1"/>
            <a:t>the</a:t>
          </a:r>
          <a:r>
            <a:rPr lang="pt-PT" sz="2500" kern="1200"/>
            <a:t> </a:t>
          </a:r>
          <a:r>
            <a:rPr lang="pt-PT" sz="2500" kern="1200" err="1"/>
            <a:t>compilation</a:t>
          </a:r>
          <a:r>
            <a:rPr lang="pt-PT" sz="2500" kern="1200"/>
            <a:t> </a:t>
          </a:r>
          <a:r>
            <a:rPr lang="pt-PT" sz="2500" kern="1200" err="1"/>
            <a:t>and</a:t>
          </a:r>
          <a:r>
            <a:rPr lang="pt-PT" sz="2500" kern="1200"/>
            <a:t> </a:t>
          </a:r>
          <a:r>
            <a:rPr lang="pt-PT" sz="2500" kern="1200" err="1"/>
            <a:t>test</a:t>
          </a:r>
          <a:r>
            <a:rPr lang="pt-PT" sz="2500" kern="1200"/>
            <a:t> </a:t>
          </a:r>
          <a:r>
            <a:rPr lang="pt-PT" sz="2500" kern="1200" err="1"/>
            <a:t>process</a:t>
          </a:r>
          <a:r>
            <a:rPr lang="pt-PT" sz="2500" kern="1200"/>
            <a:t> short</a:t>
          </a:r>
          <a:endParaRPr lang="en-US" sz="2500" kern="1200"/>
        </a:p>
      </dsp:txBody>
      <dsp:txXfrm>
        <a:off x="1538768" y="3331238"/>
        <a:ext cx="4732020" cy="1332267"/>
      </dsp:txXfrm>
    </dsp:sp>
    <dsp:sp modelId="{083164AB-5B7F-704A-AECC-30AD2EA94376}">
      <dsp:nvSpPr>
        <dsp:cNvPr id="0" name=""/>
        <dsp:cNvSpPr/>
      </dsp:nvSpPr>
      <dsp:spPr>
        <a:xfrm>
          <a:off x="6270788" y="3331238"/>
          <a:ext cx="4244811" cy="133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98" tIns="140998" rIns="140998" bIns="14099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err="1">
              <a:solidFill>
                <a:srgbClr val="003D7C"/>
              </a:solidFill>
            </a:rPr>
            <a:t>Increase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the</a:t>
          </a:r>
          <a:r>
            <a:rPr lang="pt-PT" sz="1800" kern="1200">
              <a:solidFill>
                <a:srgbClr val="003D7C"/>
              </a:solidFill>
            </a:rPr>
            <a:t> chances </a:t>
          </a:r>
          <a:r>
            <a:rPr lang="pt-PT" sz="1800" kern="1200" err="1">
              <a:solidFill>
                <a:srgbClr val="003D7C"/>
              </a:solidFill>
            </a:rPr>
            <a:t>of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running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the</a:t>
          </a:r>
          <a:r>
            <a:rPr lang="pt-PT" sz="1800" kern="1200">
              <a:solidFill>
                <a:srgbClr val="003D7C"/>
              </a:solidFill>
            </a:rPr>
            <a:t> CI </a:t>
          </a:r>
          <a:r>
            <a:rPr lang="pt-PT" sz="1800" kern="1200" err="1">
              <a:solidFill>
                <a:srgbClr val="003D7C"/>
              </a:solidFill>
            </a:rPr>
            <a:t>locally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with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the</a:t>
          </a:r>
          <a:r>
            <a:rPr lang="pt-PT" sz="1800" kern="1200">
              <a:solidFill>
                <a:srgbClr val="003D7C"/>
              </a:solidFill>
            </a:rPr>
            <a:t> time </a:t>
          </a:r>
          <a:r>
            <a:rPr lang="pt-PT" sz="1800" kern="1200" err="1">
              <a:solidFill>
                <a:srgbClr val="003D7C"/>
              </a:solidFill>
            </a:rPr>
            <a:t>is</a:t>
          </a:r>
          <a:r>
            <a:rPr lang="pt-PT" sz="1800" kern="1200">
              <a:solidFill>
                <a:srgbClr val="003D7C"/>
              </a:solidFill>
            </a:rPr>
            <a:t> </a:t>
          </a:r>
          <a:r>
            <a:rPr lang="pt-PT" sz="1800" kern="1200" err="1">
              <a:solidFill>
                <a:srgbClr val="003D7C"/>
              </a:solidFill>
            </a:rPr>
            <a:t>small</a:t>
          </a:r>
          <a:endParaRPr lang="pt-PT" sz="1800" kern="1200">
            <a:solidFill>
              <a:srgbClr val="003D7C"/>
            </a:solidFill>
          </a:endParaRPr>
        </a:p>
      </dsp:txBody>
      <dsp:txXfrm>
        <a:off x="6270788" y="3331238"/>
        <a:ext cx="4244811" cy="1332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0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6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3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5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09bf958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09bf958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10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a09bf958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a09bf958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54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ab1f8e7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ab1f8e7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64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09bf958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a09bf958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77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a09bf958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a09bf958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a09bf95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a09bf95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388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17306cd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a17306cd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512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a09bf958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a09bf958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356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acd1999d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acd1999d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47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acd1999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acd1999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075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acd1999d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acd1999d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07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517c54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517c54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0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aab1f8e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aab1f8e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668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517c547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517c547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487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a17306c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a17306cd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4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a333a2a1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a333a2a1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69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7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53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46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21F09E-DC6D-8145-9350-A6F5AC7FB919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3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A9B434F-817A-D247-BCE7-E25D36B2A8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5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F63878-DFAB-234B-970E-9701E53467E7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9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5EF166EF-53F4-9040-BE3C-BF34EEED37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96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801DF062-E257-C042-8C6C-A3957B4BE6AF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0070A6EA-B625-8841-96C1-16EEF58D0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49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29BCA2A9-34EC-414A-A97A-F623B51EADA7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357B3B8-CC8D-584E-B997-D702A47D6C2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9" name="Picture 2" descr="NAU_Acronym_Horiz_1Line_rev-3514.png">
            <a:extLst>
              <a:ext uri="{FF2B5EF4-FFF2-40B4-BE49-F238E27FC236}">
                <a16:creationId xmlns:a16="http://schemas.microsoft.com/office/drawing/2014/main" id="{05FBE6D0-D14C-6547-9A21-D036610467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38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0263435A-0FCA-E644-AE25-D1249F780AD2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EA9F642-7B91-414A-94B5-A917C089D224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1" name="Picture 4" descr="NAU_Acronym_horiz_1Line-281.png">
            <a:extLst>
              <a:ext uri="{FF2B5EF4-FFF2-40B4-BE49-F238E27FC236}">
                <a16:creationId xmlns:a16="http://schemas.microsoft.com/office/drawing/2014/main" id="{24DE131C-9C69-E84B-B3CB-F0954BFE00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988C9F28-8D33-594F-9B77-7B119FDE35E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9" name="Picture 2" descr="NAU_Acronym_Horiz_1Line_rev-3514.png">
            <a:extLst>
              <a:ext uri="{FF2B5EF4-FFF2-40B4-BE49-F238E27FC236}">
                <a16:creationId xmlns:a16="http://schemas.microsoft.com/office/drawing/2014/main" id="{8A6AD522-0641-3F40-A54F-6E6E79DE39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46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33669B40-214C-C840-810B-5F0B71A248C0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8" name="Picture 4" descr="NAU_Acronym_horiz_1Line-281.png">
            <a:extLst>
              <a:ext uri="{FF2B5EF4-FFF2-40B4-BE49-F238E27FC236}">
                <a16:creationId xmlns:a16="http://schemas.microsoft.com/office/drawing/2014/main" id="{7A2739E3-2626-8341-8FCD-E476111632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85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A38F1420-DE25-8245-A282-D1340B82014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B22D704-CC0B-B642-ABEB-ED130E474917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pic>
        <p:nvPicPr>
          <p:cNvPr id="10" name="Picture 2" descr="NAU_Acronym_Horiz_1Line_rev-3514.png">
            <a:extLst>
              <a:ext uri="{FF2B5EF4-FFF2-40B4-BE49-F238E27FC236}">
                <a16:creationId xmlns:a16="http://schemas.microsoft.com/office/drawing/2014/main" id="{DAFE7A92-ED9E-754F-8326-F4A885402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53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6C6F9-EA9D-EA46-B3C9-CFF10E7F8EDB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92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2DF073-A7D8-784E-9E45-B5086651516D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83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4A019-CB7B-8A49-A40E-6EA9EECF091C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64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810D3-B6CF-7D4B-8E95-4928345F668F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6CA07-CACE-8347-9196-C837D01AC58F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50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C199C-EEDC-A44A-BB3B-CA0EC4359625}"/>
              </a:ext>
            </a:extLst>
          </p:cNvPr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89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0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PT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2674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55E4-3FF4-1F4A-94E1-6C5D23A5A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FE6E1-60C0-C244-A825-E984FFB7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577B9-7F31-684E-8E62-A95B009D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6115-BDF6-BD48-9CAD-07093EDB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160E5-850E-3848-840A-D08EFDB8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08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62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01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78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3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87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765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79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01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29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31684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58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22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4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60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681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36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0406"/>
            <a:ext cx="10515600" cy="2852737"/>
          </a:xfrm>
        </p:spPr>
        <p:txBody>
          <a:bodyPr anchor="t" anchorCtr="0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3013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123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8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795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03474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795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03474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550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22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80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2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4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2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3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84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973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67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2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374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2/9/23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5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CFBC7CA9-291F-8C44-9BEC-34B22B8FCE63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7A946-56E6-DE4A-AE22-21B2CDA069EE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1102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00" r:id="rId17"/>
    <p:sldLayoutId id="2147483768" r:id="rId18"/>
    <p:sldLayoutId id="2147483796" r:id="rId19"/>
    <p:sldLayoutId id="2147483745" r:id="rId20"/>
    <p:sldLayoutId id="2147483774" r:id="rId21"/>
    <p:sldLayoutId id="2147483771" r:id="rId22"/>
    <p:sldLayoutId id="2147483798" r:id="rId23"/>
    <p:sldLayoutId id="2147483770" r:id="rId24"/>
    <p:sldLayoutId id="2147483742" r:id="rId25"/>
    <p:sldLayoutId id="2147483752" r:id="rId26"/>
    <p:sldLayoutId id="2147483750" r:id="rId27"/>
    <p:sldLayoutId id="2147483751" r:id="rId28"/>
    <p:sldLayoutId id="2147483837" r:id="rId2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58805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82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apeli.com/cheat_sheets/Python_unittest_Assertions.docset/Contents/Resources/Documents/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effknupp.com/blog/2013/12/09/improve-your-python-understanding-unit-testin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Tests and CI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BFD6-2794-2E91-CD9C-9A8EB0C9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Basic!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508724" y="1905506"/>
            <a:ext cx="429985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A05C1-84A1-BF45-9C86-62FF9B4602BD}"/>
              </a:ext>
            </a:extLst>
          </p:cNvPr>
          <p:cNvSpPr/>
          <p:nvPr/>
        </p:nvSpPr>
        <p:spPr>
          <a:xfrm>
            <a:off x="6243366" y="1905506"/>
            <a:ext cx="396743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#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self.assertEquals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(5), True)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9A9EF-17C6-014C-BAB3-006EC95E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10" y="3502479"/>
            <a:ext cx="4714490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Fixing…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617646" y="1905506"/>
            <a:ext cx="4511013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A05C1-84A1-BF45-9C86-62FF9B4602BD}"/>
              </a:ext>
            </a:extLst>
          </p:cNvPr>
          <p:cNvSpPr/>
          <p:nvPr/>
        </p:nvSpPr>
        <p:spPr>
          <a:xfrm>
            <a:off x="6237603" y="1905508"/>
            <a:ext cx="392965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4B7A3-6024-7C49-9D87-CCC34170F98C}"/>
              </a:ext>
            </a:extLst>
          </p:cNvPr>
          <p:cNvSpPr/>
          <p:nvPr/>
        </p:nvSpPr>
        <p:spPr bwMode="auto">
          <a:xfrm>
            <a:off x="4208930" y="2065198"/>
            <a:ext cx="232442" cy="3000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1A297-81A1-4947-9F76-55E3B471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31" y="3824488"/>
            <a:ext cx="49625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9473AA-7CDE-6FF3-9108-A187FADE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Fixing…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687286" y="1905506"/>
            <a:ext cx="444137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0A05C1-84A1-BF45-9C86-62FF9B4602BD}"/>
              </a:ext>
            </a:extLst>
          </p:cNvPr>
          <p:cNvSpPr/>
          <p:nvPr/>
        </p:nvSpPr>
        <p:spPr>
          <a:xfrm>
            <a:off x="6237603" y="1905508"/>
            <a:ext cx="3918768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4B7A3-6024-7C49-9D87-CCC34170F98C}"/>
              </a:ext>
            </a:extLst>
          </p:cNvPr>
          <p:cNvSpPr/>
          <p:nvPr/>
        </p:nvSpPr>
        <p:spPr bwMode="auto">
          <a:xfrm>
            <a:off x="4306902" y="2065198"/>
            <a:ext cx="199785" cy="3000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DC885-BBDB-CD4C-90FB-B4A9ABE6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4053815"/>
            <a:ext cx="52197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7082-DA41-BA45-862D-246479CD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Known cases (like we’ve done)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1524001" y="2444819"/>
            <a:ext cx="457200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204946" y="2444820"/>
            <a:ext cx="371098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test_is_four_prime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(4))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'__main__’: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unittest.main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4644-11F4-164D-8E02-693EAEAB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6" y="4648459"/>
            <a:ext cx="47148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77082-DA41-BA45-862D-246479CD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cases (ZERO!!!)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1628775" y="2444819"/>
            <a:ext cx="4467226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204946" y="2444820"/>
            <a:ext cx="37109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test_is_four_prime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(4))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test_is_zero_not_prime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637DA-9E2C-8344-9357-9B28030A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4258791"/>
            <a:ext cx="47434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8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9DA7-EB46-DF62-20E7-92C03C94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2385021" y="2444820"/>
            <a:ext cx="371098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(0, 1):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b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204946" y="2444820"/>
            <a:ext cx="37109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test_is_five_prime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.assertTrue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test_is_four_prime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(4))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test_is_zero_not_prime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0064E-187C-2645-80AD-0559807BF1C7}"/>
              </a:ext>
            </a:extLst>
          </p:cNvPr>
          <p:cNvSpPr/>
          <p:nvPr/>
        </p:nvSpPr>
        <p:spPr bwMode="auto">
          <a:xfrm>
            <a:off x="2661881" y="2680289"/>
            <a:ext cx="1705855" cy="3000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4E8F0-A26D-0941-8A0F-A827272E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24" y="4461217"/>
            <a:ext cx="48482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8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9FF12A-3F95-6EA0-8EFD-FD352BC63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2287050" y="1897332"/>
            <a:ext cx="371098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(0, 1):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b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106975" y="1897331"/>
            <a:ext cx="3710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test_negative_number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(-1))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(-2))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(-3))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(-4))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(-6))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(-7))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(-8))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(-9))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0E32F-6933-EF47-8A35-575FCD6E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099" y="4385741"/>
            <a:ext cx="47529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ADA6-125B-0BA1-3C71-BF472E9A3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E8F08-3250-3742-86D2-2AC1F82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70CA-BF7A-1249-AF80-B98B66F5E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0B78-66E7-594E-97C5-014ABA1D02DF}"/>
              </a:ext>
            </a:extLst>
          </p:cNvPr>
          <p:cNvSpPr/>
          <p:nvPr/>
        </p:nvSpPr>
        <p:spPr>
          <a:xfrm>
            <a:off x="2287050" y="1897332"/>
            <a:ext cx="371098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 1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b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range(2, 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E05BF-39B0-B24F-A307-D4873ACB3C9D}"/>
              </a:ext>
            </a:extLst>
          </p:cNvPr>
          <p:cNvSpPr/>
          <p:nvPr/>
        </p:nvSpPr>
        <p:spPr>
          <a:xfrm>
            <a:off x="6106975" y="1897331"/>
            <a:ext cx="3710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prime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PrimesTestCase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test_negative_number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):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(-1))   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(-2))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(-3))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(-4))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(-5))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(-6))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(-7))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(-8))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.assertFalse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(-9))</a:t>
            </a:r>
          </a:p>
          <a:p>
            <a:pPr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02C24-6397-D044-828D-2FD84C14F17E}"/>
              </a:ext>
            </a:extLst>
          </p:cNvPr>
          <p:cNvSpPr/>
          <p:nvPr/>
        </p:nvSpPr>
        <p:spPr bwMode="auto">
          <a:xfrm>
            <a:off x="3372650" y="2090743"/>
            <a:ext cx="461042" cy="1769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endParaRPr lang="en-US" sz="7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4CA5E-4EDA-0743-A5C9-3FCC7B99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828" y="4370119"/>
            <a:ext cx="4619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7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Tests and CI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9F7CD9AB-F6FA-AD49-8BC8-24C1D64D5753}"/>
              </a:ext>
            </a:extLst>
          </p:cNvPr>
          <p:cNvSpPr txBox="1">
            <a:spLocks/>
          </p:cNvSpPr>
          <p:nvPr/>
        </p:nvSpPr>
        <p:spPr bwMode="auto">
          <a:xfrm>
            <a:off x="2470688" y="6410408"/>
            <a:ext cx="7239000" cy="44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3264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3264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3264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3264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r>
              <a:rPr lang="en-US" kern="0" dirty="0"/>
              <a:t>Based on the material of @</a:t>
            </a:r>
            <a:r>
              <a:rPr lang="en-US" kern="0" dirty="0" err="1"/>
              <a:t>gustavopinto</a:t>
            </a:r>
            <a:r>
              <a:rPr lang="en-US" kern="0" dirty="0"/>
              <a:t> and @</a:t>
            </a:r>
            <a:r>
              <a:rPr lang="en-US" kern="0" dirty="0" err="1"/>
              <a:t>filipesaraiva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3396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ighlight>
                  <a:srgbClr val="FFFFFF"/>
                </a:highlight>
              </a:rPr>
              <a:t>Continuous Integration is a set of related practices that guide development teams to implement minor changes and check in code to version control repositories frequently.</a:t>
            </a: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/>
              <a:t>What is Continuous Integration?</a:t>
            </a:r>
            <a:endParaRPr lang="en-US" dirty="0"/>
          </a:p>
        </p:txBody>
      </p:sp>
      <p:sp>
        <p:nvSpPr>
          <p:cNvPr id="127" name="Slide Number Placeholder 3">
            <a:extLst>
              <a:ext uri="{FF2B5EF4-FFF2-40B4-BE49-F238E27FC236}">
                <a16:creationId xmlns:a16="http://schemas.microsoft.com/office/drawing/2014/main" id="{8F93A4D4-9650-4227-A0C9-E753445C2EA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642725" y="6218238"/>
            <a:ext cx="549275" cy="523875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 algn="r"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67;p15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Functions/methods to test the behavior of small(</a:t>
            </a:r>
            <a:r>
              <a:rPr lang="en-US" dirty="0" err="1"/>
              <a:t>est</a:t>
            </a:r>
            <a:r>
              <a:rPr lang="en-US" dirty="0"/>
              <a:t>) parts of a software in isolation</a:t>
            </a:r>
          </a:p>
          <a:p>
            <a:r>
              <a:rPr lang="en-US" dirty="0"/>
              <a:t>May or may not be executed in production</a:t>
            </a:r>
          </a:p>
          <a:p>
            <a:r>
              <a:rPr lang="en-US" dirty="0"/>
              <a:t>The goal is to validate that each small unit of software will have the expected behavior</a:t>
            </a:r>
          </a:p>
          <a:p>
            <a:r>
              <a:rPr lang="en-US" dirty="0"/>
              <a:t>Basically:</a:t>
            </a:r>
          </a:p>
          <a:p>
            <a:pPr lvl="1"/>
            <a:r>
              <a:rPr lang="en-US" sz="2100" dirty="0">
                <a:solidFill>
                  <a:srgbClr val="003D7C"/>
                </a:solidFill>
              </a:rPr>
              <a:t>Input the data in a method and check if it is returning the correct result</a:t>
            </a:r>
            <a:endParaRPr lang="en-US" sz="2100" dirty="0">
              <a:solidFill>
                <a:srgbClr val="003D7C"/>
              </a:solidFill>
              <a:highlight>
                <a:srgbClr val="FFFF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D86AB-7C42-F05E-0B24-A7D19810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unit tests?</a:t>
            </a:r>
          </a:p>
        </p:txBody>
      </p:sp>
    </p:spTree>
    <p:extLst>
      <p:ext uri="{BB962C8B-B14F-4D97-AF65-F5344CB8AC3E}">
        <p14:creationId xmlns:p14="http://schemas.microsoft.com/office/powerpoint/2010/main" val="164874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2AD58-9725-485E-82C5-704F3BF7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F058-112F-7590-A92C-591E1DE5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6" name="Slide Number Placeholder 3">
            <a:extLst>
              <a:ext uri="{FF2B5EF4-FFF2-40B4-BE49-F238E27FC236}">
                <a16:creationId xmlns:a16="http://schemas.microsoft.com/office/drawing/2014/main" id="{CF2D30E2-61A5-4923-9763-5EA832353E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2278" y="1639908"/>
            <a:ext cx="7723645" cy="50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87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F6101F-A5A7-9B14-E102-F33F2B3B2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for?</a:t>
            </a:r>
            <a:endParaRPr lang="en-US" dirty="0"/>
          </a:p>
        </p:txBody>
      </p:sp>
      <p:graphicFrame>
        <p:nvGraphicFramePr>
          <p:cNvPr id="137" name="Google Shape;135;p25">
            <a:extLst>
              <a:ext uri="{FF2B5EF4-FFF2-40B4-BE49-F238E27FC236}">
                <a16:creationId xmlns:a16="http://schemas.microsoft.com/office/drawing/2014/main" id="{66A70721-4D30-4CC9-B104-145A383FAD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502389"/>
              </p:ext>
            </p:extLst>
          </p:nvPr>
        </p:nvGraphicFramePr>
        <p:xfrm>
          <a:off x="1818168" y="1491814"/>
          <a:ext cx="8315202" cy="5001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934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long</a:t>
            </a:r>
            <a:r>
              <a:rPr lang="pt-PT" dirty="0"/>
              <a:t> time </a:t>
            </a:r>
            <a:r>
              <a:rPr lang="pt-PT" dirty="0" err="1"/>
              <a:t>until</a:t>
            </a:r>
            <a:r>
              <a:rPr lang="pt-PT" dirty="0"/>
              <a:t> </a:t>
            </a:r>
            <a:r>
              <a:rPr lang="pt-PT" dirty="0" err="1"/>
              <a:t>branches</a:t>
            </a:r>
            <a:r>
              <a:rPr lang="pt-PT" dirty="0"/>
              <a:t> are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master</a:t>
            </a:r>
          </a:p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problem</a:t>
            </a:r>
            <a:r>
              <a:rPr lang="pt-PT" dirty="0"/>
              <a:t> to </a:t>
            </a:r>
            <a:r>
              <a:rPr lang="pt-PT" dirty="0" err="1"/>
              <a:t>integrate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master</a:t>
            </a:r>
          </a:p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integration</a:t>
            </a:r>
            <a:r>
              <a:rPr lang="pt-PT" dirty="0"/>
              <a:t> </a:t>
            </a:r>
            <a:r>
              <a:rPr lang="pt-PT" dirty="0" err="1"/>
              <a:t>gets</a:t>
            </a:r>
            <a:r>
              <a:rPr lang="pt-PT" dirty="0"/>
              <a:t> more </a:t>
            </a:r>
            <a:r>
              <a:rPr lang="pt-PT" dirty="0" err="1"/>
              <a:t>complicated</a:t>
            </a:r>
            <a:r>
              <a:rPr lang="pt-PT" dirty="0"/>
              <a:t>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change</a:t>
            </a:r>
            <a:endParaRPr lang="pt-PT" dirty="0"/>
          </a:p>
          <a:p>
            <a:endParaRPr dirty="0"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When</a:t>
            </a:r>
            <a:r>
              <a:rPr lang="pt-PT" dirty="0"/>
              <a:t> to use </a:t>
            </a:r>
            <a:r>
              <a:rPr lang="pt-PT" dirty="0" err="1"/>
              <a:t>it</a:t>
            </a:r>
            <a:r>
              <a:rPr lang="pt-PT" dirty="0"/>
              <a:t>?</a:t>
            </a:r>
            <a:endParaRPr lang="en-US" dirty="0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40317427-D74E-4527-B609-0BBE18BF0C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A94C9D31-C077-4F1D-9A24-5EC35A00F916}" type="slidenum">
              <a:rPr lang="en-US" smtClean="0"/>
              <a:pPr>
                <a:spcAft>
                  <a:spcPts val="600"/>
                </a:spcAft>
                <a:defRPr/>
              </a:pPr>
              <a:t>22</a:t>
            </a:fld>
            <a:endParaRPr lang="en-US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56514" y="4174999"/>
            <a:ext cx="4114800" cy="2530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05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48;p27">
            <a:extLst>
              <a:ext uri="{FF2B5EF4-FFF2-40B4-BE49-F238E27FC236}">
                <a16:creationId xmlns:a16="http://schemas.microsoft.com/office/drawing/2014/main" id="{BECA5E06-3477-4713-B0D6-4E7B4748B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329673"/>
              </p:ext>
            </p:extLst>
          </p:nvPr>
        </p:nvGraphicFramePr>
        <p:xfrm>
          <a:off x="838200" y="1828800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What</a:t>
            </a:r>
            <a:r>
              <a:rPr lang="pt-PT" dirty="0"/>
              <a:t> do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?</a:t>
            </a:r>
            <a:endParaRPr lang="en-US" dirty="0"/>
          </a:p>
        </p:txBody>
      </p:sp>
      <p:sp>
        <p:nvSpPr>
          <p:cNvPr id="89" name="Slide Number Placeholder 3" hidden="1">
            <a:extLst>
              <a:ext uri="{FF2B5EF4-FFF2-40B4-BE49-F238E27FC236}">
                <a16:creationId xmlns:a16="http://schemas.microsoft.com/office/drawing/2014/main" id="{789BA664-6270-4BAC-BDA7-05C3AB4318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6;p30">
            <a:extLst>
              <a:ext uri="{FF2B5EF4-FFF2-40B4-BE49-F238E27FC236}">
                <a16:creationId xmlns:a16="http://schemas.microsoft.com/office/drawing/2014/main" id="{96DFBAB2-2800-46A6-9DB3-288BED665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697046"/>
              </p:ext>
            </p:extLst>
          </p:nvPr>
        </p:nvGraphicFramePr>
        <p:xfrm>
          <a:off x="838200" y="1828800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/>
              <a:t>“</a:t>
            </a:r>
            <a:r>
              <a:rPr lang="pt-PT" dirty="0" err="1"/>
              <a:t>Requirements</a:t>
            </a:r>
            <a:r>
              <a:rPr lang="pt-PT" dirty="0"/>
              <a:t>” for CI</a:t>
            </a:r>
            <a:endParaRPr lang="en-US" dirty="0"/>
          </a:p>
        </p:txBody>
      </p:sp>
      <p:sp>
        <p:nvSpPr>
          <p:cNvPr id="107" name="Slide Number Placeholder 3" hidden="1">
            <a:extLst>
              <a:ext uri="{FF2B5EF4-FFF2-40B4-BE49-F238E27FC236}">
                <a16:creationId xmlns:a16="http://schemas.microsoft.com/office/drawing/2014/main" id="{72AD8F00-AA8E-44FD-9219-4FF1814D95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6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indent="0">
              <a:buNone/>
            </a:pPr>
            <a:endParaRPr lang="en-US" sz="2800" dirty="0"/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/>
              <a:t>Integration with users/projects on GitHub</a:t>
            </a:r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/>
              <a:t>Free for public repos</a:t>
            </a:r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/>
              <a:t>Easy to use</a:t>
            </a:r>
          </a:p>
          <a:p>
            <a:pPr indent="-342900">
              <a:spcBef>
                <a:spcPts val="0"/>
              </a:spcBef>
              <a:buClr>
                <a:srgbClr val="666666"/>
              </a:buClr>
              <a:buSzPts val="1800"/>
            </a:pPr>
            <a:r>
              <a:rPr lang="en-US" sz="2800" dirty="0">
                <a:highlight>
                  <a:srgbClr val="FFFFFF"/>
                </a:highlight>
              </a:rPr>
              <a:t>Support for Mac, Windows, iOS</a:t>
            </a:r>
            <a:endParaRPr lang="en-US" sz="2800"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/>
              <a:t>Travis CI</a:t>
            </a:r>
            <a:endParaRPr lang="en-US"/>
          </a:p>
        </p:txBody>
      </p:sp>
      <p:sp>
        <p:nvSpPr>
          <p:cNvPr id="122" name="Slide Number Placeholder 5">
            <a:extLst>
              <a:ext uri="{FF2B5EF4-FFF2-40B4-BE49-F238E27FC236}">
                <a16:creationId xmlns:a16="http://schemas.microsoft.com/office/drawing/2014/main" id="{B91D5A73-9044-4E86-A8BB-61501696C3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 wrap="square" anchor="t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5EA02BB6-1A9C-452C-B494-FBD8DDFC7C76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72202" y="4403455"/>
            <a:ext cx="4114287" cy="142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433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54582-03DB-C1F0-DDCB-7F6456BE8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F2694-55ED-8CC1-2DF1-4D7F9B93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6230" y="1480458"/>
            <a:ext cx="8761770" cy="4364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7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FC0860-81B5-EAB4-C82A-5739B190E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080E9D3-019F-4C59-A250-DABBD1C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to Travis</a:t>
            </a:r>
          </a:p>
        </p:txBody>
      </p:sp>
      <p:sp>
        <p:nvSpPr>
          <p:cNvPr id="72" name="Slide Number Placeholder 3">
            <a:extLst>
              <a:ext uri="{FF2B5EF4-FFF2-40B4-BE49-F238E27FC236}">
                <a16:creationId xmlns:a16="http://schemas.microsoft.com/office/drawing/2014/main" id="{5655DA49-D625-46B8-99DF-45EF07868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15981" y="1606568"/>
            <a:ext cx="2966867" cy="50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3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A39FF-DF4B-F356-D445-94BA6C3B2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A51E98-A97F-BF44-E545-A794CC4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F107A-3ECC-1D44-AD89-D192EE25C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29" y="225935"/>
            <a:ext cx="7882139" cy="64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FA9D-3EC2-E28C-1A51-2ABA0D5C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t-PT" dirty="0" err="1"/>
              <a:t>On</a:t>
            </a:r>
            <a:r>
              <a:rPr lang="pt-PT" dirty="0"/>
              <a:t> GitHub: </a:t>
            </a:r>
            <a:r>
              <a:rPr lang="pt-PT" dirty="0" err="1"/>
              <a:t>your</a:t>
            </a:r>
            <a:r>
              <a:rPr lang="pt-PT" dirty="0"/>
              <a:t> .</a:t>
            </a:r>
            <a:r>
              <a:rPr lang="pt-PT" dirty="0" err="1"/>
              <a:t>travis.yml</a:t>
            </a:r>
            <a:endParaRPr lang="en-US" dirty="0"/>
          </a:p>
        </p:txBody>
      </p: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C3BD0FAD-317B-4343-AF28-C59F8ED5AC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smtClean="0"/>
              <a:pPr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6FD1CE-252E-E14C-A0BC-E757D62E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15" y="1768475"/>
            <a:ext cx="4556579" cy="44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6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Check if pieces are working after you change the system</a:t>
            </a:r>
          </a:p>
          <a:p>
            <a:pPr lvl="1"/>
            <a:r>
              <a:rPr lang="en-US" b="0" dirty="0"/>
              <a:t>Unit testing increases confidence in changing/ maintaining code.</a:t>
            </a:r>
            <a:endParaRPr lang="en-US" dirty="0"/>
          </a:p>
          <a:p>
            <a:r>
              <a:rPr lang="en-US" dirty="0"/>
              <a:t>Point out defects while developing</a:t>
            </a:r>
          </a:p>
          <a:p>
            <a:r>
              <a:rPr lang="en-US" dirty="0"/>
              <a:t>Enforces more reusable code </a:t>
            </a:r>
            <a:r>
              <a:rPr lang="en-US" dirty="0">
                <a:sym typeface="Wingdings" pitchFamily="2" charset="2"/>
              </a:rPr>
              <a:t> You need to go modular</a:t>
            </a:r>
          </a:p>
          <a:p>
            <a:r>
              <a:rPr lang="en-US" dirty="0"/>
              <a:t>Debugging is easier (sometimes)</a:t>
            </a:r>
          </a:p>
          <a:p>
            <a:r>
              <a:rPr lang="en-US" dirty="0"/>
              <a:t>Helps you finding where the issue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5432E-C3D9-1F0B-8D78-A6C291FB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D1115C56-3BB2-4C7E-8B3F-1C729EB6B4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 b="1" i="0" u="none" kern="1200" cap="all">
                <a:latin typeface="Rial"/>
                <a:ea typeface="+mn-ea"/>
                <a:cs typeface="Rial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b="1" i="0" u="none" kern="1200" cap="all">
              <a:latin typeface="Rial"/>
              <a:ea typeface="+mn-ea"/>
              <a:cs typeface="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F83DF-1438-024D-AB31-E848BA8C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60" y="4191000"/>
            <a:ext cx="5178639" cy="2666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707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2C74F-589A-C7C6-EAD8-56A7FA8C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C0CEF1-D3D2-6429-DBDC-D5B80AAB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F55CA-7F34-0149-B0C1-4287297B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32463"/>
            <a:ext cx="9144000" cy="18760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9A368-F03A-AC43-A1A8-B15F30AB6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06225"/>
            <a:ext cx="9144000" cy="8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9437F-1E07-7C6F-7E21-3A62DD71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6066D-5A4B-8E44-84B9-CF48048C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No!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679AF-8A43-B74B-A7E5-417BFA33033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PT" smtClean="0"/>
              <a:pPr algn="r">
                <a:spcBef>
                  <a:spcPts val="0"/>
                </a:spcBef>
                <a:spcAft>
                  <a:spcPts val="0"/>
                </a:spcAft>
              </a:pPr>
              <a:t>31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8CC7D-5EAD-514A-B63A-C04A684B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04" y="1335050"/>
            <a:ext cx="8873255" cy="49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7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FF9C6D-F610-96D2-A74D-6FD90231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FB1ADF-573E-4BA4-927D-D73D512C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Changed the code and </a:t>
            </a:r>
            <a:r>
              <a:rPr lang="en-US" dirty="0" err="1"/>
              <a:t>commiTted</a:t>
            </a:r>
            <a:r>
              <a:rPr lang="en-US" dirty="0"/>
              <a:t> back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5817DA7-8AE8-4B6F-AE4C-B0AC35AC07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A94C9D31-C077-4F1D-9A24-5EC35A00F916}" type="slidenum">
              <a:rPr lang="en-US" smtClean="0"/>
              <a:pPr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CC478-F798-BE4D-ADB2-78FC8237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57086"/>
            <a:ext cx="9067800" cy="185889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F4640-7009-994C-9284-A8F045A2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13021"/>
            <a:ext cx="9144000" cy="845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121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7893-AAF0-5A42-BFF0-F02F3B87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532EF-FB8F-D446-A31A-4C4E1AFEED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PT" smtClean="0"/>
              <a:pPr algn="r">
                <a:spcBef>
                  <a:spcPts val="0"/>
                </a:spcBef>
                <a:spcAft>
                  <a:spcPts val="0"/>
                </a:spcAft>
              </a:pPr>
              <a:t>33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4E3C8-D678-F945-AAB0-5CC3DCAC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27101"/>
            <a:ext cx="9144000" cy="2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9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CE35-F3EB-5E4E-8FF7-4BE48D9EF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of software testing </a:t>
            </a:r>
          </a:p>
          <a:p>
            <a:r>
              <a:rPr lang="en-US" dirty="0"/>
              <a:t>The smallest testable parts of a software are tested</a:t>
            </a:r>
          </a:p>
          <a:p>
            <a:r>
              <a:rPr lang="en-US" dirty="0"/>
              <a:t>Validate each unit of the software</a:t>
            </a:r>
          </a:p>
          <a:p>
            <a:r>
              <a:rPr lang="en-US" dirty="0"/>
              <a:t>Each test unit must be fully independent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A090D-CE08-134C-BCDC-07C8DDDF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3D8F4-4E06-CC45-A635-2DEFAC8735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94C9D31-C077-4F1D-9A24-5EC35A00F91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43F5FD6-80FC-6C40-B60D-E9F8F61E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22" y="3751309"/>
            <a:ext cx="40386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0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CF916-AD8E-84FA-4D82-FE87957F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8FC4E-F3D5-9C6D-14DD-21BD8B23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l="-1950" r="1950" b="20031"/>
          <a:stretch/>
        </p:blipFill>
        <p:spPr>
          <a:xfrm>
            <a:off x="1338944" y="1190078"/>
            <a:ext cx="9329057" cy="5667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49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B3C6-8ECF-D249-8110-4F8D4681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multiple modules we can use </a:t>
            </a:r>
          </a:p>
          <a:p>
            <a:r>
              <a:rPr lang="en-US" dirty="0"/>
              <a:t>We will focus on creating Testcases using `</a:t>
            </a:r>
            <a:r>
              <a:rPr lang="en-US" dirty="0" err="1"/>
              <a:t>unittest</a:t>
            </a:r>
            <a:r>
              <a:rPr lang="en-US" dirty="0"/>
              <a:t>` (part of Python standard package)</a:t>
            </a:r>
          </a:p>
          <a:p>
            <a:pPr lvl="1"/>
            <a:r>
              <a:rPr lang="en-US" dirty="0"/>
              <a:t>Import the module: </a:t>
            </a:r>
          </a:p>
          <a:p>
            <a:pPr marL="685783" lvl="2" indent="0">
              <a:buNone/>
            </a:pPr>
            <a:r>
              <a:rPr lang="en-US" dirty="0">
                <a:latin typeface="Courier" pitchFamily="2" charset="0"/>
              </a:rPr>
              <a:t>import </a:t>
            </a:r>
            <a:r>
              <a:rPr lang="en-US" dirty="0" err="1">
                <a:latin typeface="Courier" pitchFamily="2" charset="0"/>
              </a:rPr>
              <a:t>unittest</a:t>
            </a:r>
            <a:endParaRPr lang="en-US" dirty="0">
              <a:latin typeface="Courier" pitchFamily="2" charset="0"/>
            </a:endParaRPr>
          </a:p>
          <a:p>
            <a:pPr marL="685783" lvl="2" indent="0">
              <a:buNone/>
            </a:pPr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Import the file/function(s) you are testing: </a:t>
            </a:r>
          </a:p>
          <a:p>
            <a:pPr marL="685783" lvl="2" indent="0">
              <a:buNone/>
            </a:pPr>
            <a:r>
              <a:rPr lang="en-US" dirty="0">
                <a:latin typeface="Courier" pitchFamily="2" charset="0"/>
              </a:rPr>
              <a:t>import function from file</a:t>
            </a:r>
          </a:p>
          <a:p>
            <a:pPr marL="685783" lvl="2" indent="0">
              <a:buNone/>
            </a:pPr>
            <a:endParaRPr lang="en-US" dirty="0">
              <a:latin typeface="Courier" pitchFamily="2" charset="0"/>
            </a:endParaRPr>
          </a:p>
          <a:p>
            <a:pPr lvl="1"/>
            <a:r>
              <a:rPr lang="en-US" dirty="0"/>
              <a:t>Create a class that extends Testcase</a:t>
            </a:r>
          </a:p>
          <a:p>
            <a:pPr marL="685783" lvl="2" indent="0">
              <a:buNone/>
            </a:pPr>
            <a:r>
              <a:rPr lang="en-US" dirty="0">
                <a:latin typeface="Courier" pitchFamily="2" charset="0"/>
              </a:rPr>
              <a:t>class </a:t>
            </a:r>
            <a:r>
              <a:rPr lang="en-US" dirty="0" err="1">
                <a:latin typeface="Courier" pitchFamily="2" charset="0"/>
              </a:rPr>
              <a:t>myTest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unittest.TestCase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pPr marL="1028675" lvl="3" indent="0">
              <a:buNone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Convert the tests into methods</a:t>
            </a:r>
          </a:p>
          <a:p>
            <a:pPr lvl="2"/>
            <a:r>
              <a:rPr lang="en-US" dirty="0"/>
              <a:t>Using assertions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B4565-F251-DA4A-8449-759F220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Test: How 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DF14-B0FD-184E-9425-072BFCA6E6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B3C6-8ECF-D249-8110-4F8D4681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Asserts: Methods we can call to evaluate our functions</a:t>
            </a:r>
          </a:p>
          <a:p>
            <a:pPr lvl="1"/>
            <a:r>
              <a:rPr lang="en-US" sz="1600" dirty="0" err="1"/>
              <a:t>assertEqual</a:t>
            </a:r>
            <a:r>
              <a:rPr lang="en-US" sz="1600" dirty="0"/>
              <a:t>()- </a:t>
            </a:r>
            <a:r>
              <a:rPr lang="en-US" sz="1600" b="0" dirty="0"/>
              <a:t>Tests that the two arguments are equal in value.</a:t>
            </a:r>
          </a:p>
          <a:p>
            <a:pPr lvl="1"/>
            <a:r>
              <a:rPr lang="en-US" sz="1600" dirty="0" err="1"/>
              <a:t>assertNotEqual</a:t>
            </a:r>
            <a:r>
              <a:rPr lang="en-US" sz="1600" dirty="0"/>
              <a:t>()- </a:t>
            </a:r>
            <a:r>
              <a:rPr lang="en-US" sz="1600" b="0" dirty="0"/>
              <a:t>Tests that the two arguments are unequal in value.</a:t>
            </a:r>
          </a:p>
          <a:p>
            <a:pPr lvl="1"/>
            <a:r>
              <a:rPr lang="en-US" sz="1600" dirty="0" err="1"/>
              <a:t>assertTrue</a:t>
            </a:r>
            <a:r>
              <a:rPr lang="en-US" sz="1600" dirty="0"/>
              <a:t>()- </a:t>
            </a:r>
            <a:r>
              <a:rPr lang="en-US" sz="1600" b="0" dirty="0"/>
              <a:t>Tests that the argument has a Boolean value of True.</a:t>
            </a:r>
          </a:p>
          <a:p>
            <a:pPr lvl="1"/>
            <a:r>
              <a:rPr lang="en-US" sz="1600" dirty="0" err="1"/>
              <a:t>assertFalse</a:t>
            </a:r>
            <a:r>
              <a:rPr lang="en-US" sz="1600" dirty="0"/>
              <a:t>()- </a:t>
            </a:r>
            <a:r>
              <a:rPr lang="en-US" sz="1600" b="0" dirty="0"/>
              <a:t>Tests that the argument has a Boolean value of False.</a:t>
            </a:r>
          </a:p>
          <a:p>
            <a:pPr lvl="1"/>
            <a:r>
              <a:rPr lang="en-US" sz="1600" dirty="0" err="1"/>
              <a:t>assertIs</a:t>
            </a:r>
            <a:r>
              <a:rPr lang="en-US" sz="1600" dirty="0"/>
              <a:t>()- </a:t>
            </a:r>
            <a:r>
              <a:rPr lang="en-US" sz="1600" b="0" dirty="0"/>
              <a:t>Tests that the arguments evaluate to the same object.</a:t>
            </a:r>
          </a:p>
          <a:p>
            <a:pPr lvl="1"/>
            <a:r>
              <a:rPr lang="en-US" sz="1600" dirty="0" err="1"/>
              <a:t>assertIsNot</a:t>
            </a:r>
            <a:r>
              <a:rPr lang="en-US" sz="1600" dirty="0"/>
              <a:t>()- </a:t>
            </a:r>
            <a:r>
              <a:rPr lang="en-US" sz="1600" b="0" dirty="0"/>
              <a:t>Tests that the arguments do not evaluate to the same object.</a:t>
            </a:r>
          </a:p>
          <a:p>
            <a:pPr lvl="1"/>
            <a:r>
              <a:rPr lang="en-US" sz="1600" dirty="0" err="1"/>
              <a:t>assertIsNone</a:t>
            </a:r>
            <a:r>
              <a:rPr lang="en-US" sz="1600" dirty="0"/>
              <a:t>()- </a:t>
            </a:r>
            <a:r>
              <a:rPr lang="en-US" sz="1600" b="0" dirty="0"/>
              <a:t>Tests that the argument evaluates to none.</a:t>
            </a:r>
          </a:p>
          <a:p>
            <a:pPr lvl="1"/>
            <a:r>
              <a:rPr lang="en-US" sz="1600" dirty="0" err="1"/>
              <a:t>assertIsNotNone</a:t>
            </a:r>
            <a:r>
              <a:rPr lang="en-US" sz="1600" dirty="0"/>
              <a:t>()- </a:t>
            </a:r>
            <a:r>
              <a:rPr lang="en-US" sz="1600" b="0" dirty="0"/>
              <a:t>Tests that the argument does not evaluate to none.</a:t>
            </a:r>
          </a:p>
          <a:p>
            <a:pPr lvl="1"/>
            <a:r>
              <a:rPr lang="en-US" sz="1600" dirty="0" err="1"/>
              <a:t>assertIn</a:t>
            </a:r>
            <a:r>
              <a:rPr lang="en-US" sz="1600" dirty="0"/>
              <a:t>()- </a:t>
            </a:r>
            <a:r>
              <a:rPr lang="en-US" sz="1600" b="0" dirty="0"/>
              <a:t>Tests that the first argument is in the second.</a:t>
            </a:r>
          </a:p>
          <a:p>
            <a:pPr lvl="1"/>
            <a:r>
              <a:rPr lang="en-US" sz="1600" dirty="0" err="1"/>
              <a:t>assertNotIn</a:t>
            </a:r>
            <a:r>
              <a:rPr lang="en-US" sz="1600" dirty="0"/>
              <a:t>()- </a:t>
            </a:r>
            <a:r>
              <a:rPr lang="en-US" sz="1600" b="0" dirty="0"/>
              <a:t>Tests that the first argument is not in the second.</a:t>
            </a:r>
          </a:p>
          <a:p>
            <a:pPr lvl="1"/>
            <a:r>
              <a:rPr lang="en-US" sz="1600" dirty="0" err="1"/>
              <a:t>assertIsInstance</a:t>
            </a:r>
            <a:r>
              <a:rPr lang="en-US" sz="1600" dirty="0"/>
              <a:t>()- </a:t>
            </a:r>
            <a:r>
              <a:rPr lang="en-US" sz="1600" b="0" dirty="0"/>
              <a:t>Tests that the first argument (object) is an instance of the second (class).</a:t>
            </a:r>
          </a:p>
          <a:p>
            <a:pPr lvl="1"/>
            <a:r>
              <a:rPr lang="en-US" sz="1600" dirty="0" err="1"/>
              <a:t>assertRaises</a:t>
            </a:r>
            <a:r>
              <a:rPr lang="en-US" sz="1600" dirty="0"/>
              <a:t>()- </a:t>
            </a:r>
            <a:r>
              <a:rPr lang="en-US" sz="1600" b="0" dirty="0"/>
              <a:t>Tests that Python raises an exception when we call the callable with positional/ keyword arguments we also passed to this method.</a:t>
            </a:r>
            <a:endParaRPr lang="en-US" sz="1600" dirty="0"/>
          </a:p>
          <a:p>
            <a:pPr lvl="1"/>
            <a:r>
              <a:rPr lang="en-US" sz="1600" dirty="0"/>
              <a:t>More here:</a:t>
            </a:r>
            <a:br>
              <a:rPr lang="en-US" sz="3200" dirty="0"/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B4565-F251-DA4A-8449-759F220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Test: Assert What? Who?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DF14-B0FD-184E-9425-072BFCA6E6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B70A6-5198-DB44-84B9-3AAC7297344A}"/>
              </a:ext>
            </a:extLst>
          </p:cNvPr>
          <p:cNvSpPr/>
          <p:nvPr/>
        </p:nvSpPr>
        <p:spPr>
          <a:xfrm>
            <a:off x="2481943" y="5995534"/>
            <a:ext cx="7943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https://kapeli.com/cheat_sheets/Python_unittest_Assertions.docset/Contents/Resources/Documents/index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970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93BF-2199-2340-1504-3DE19536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Basic!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2469545" y="2471045"/>
            <a:ext cx="73248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TestCase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solidFill>
                <a:srgbClr val="204A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be 6"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test_sum_tuple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3465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be 6"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solidFill>
                <a:srgbClr val="204A8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</a:t>
            </a:r>
            <a:r>
              <a:rPr lang="en-US" sz="1200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'__main__’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sz="1200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D9952-7FFD-6E4B-9EBC-F49EBCCC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40" y="3845231"/>
            <a:ext cx="45339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4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4FBAF-EF0B-208E-0057-CD2C9A2B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98EE-729B-2846-8C4C-2D5EEA86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Tests: Basic!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5C04E-DDCE-2D44-AC08-CBB04BB669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5C3FE5-CBE1-0148-9D36-CD97793BA0DB}"/>
              </a:ext>
            </a:extLst>
          </p:cNvPr>
          <p:cNvSpPr/>
          <p:nvPr/>
        </p:nvSpPr>
        <p:spPr>
          <a:xfrm>
            <a:off x="1981200" y="2303416"/>
            <a:ext cx="472591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element 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range(number):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(number % element == 0):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False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 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print_next_prime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(number): </a:t>
            </a:r>
            <a:endParaRPr lang="en-US" sz="105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index = number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	index += 1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(index):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print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8CC5-A2B4-8D4F-A0E3-3251089346C9}"/>
              </a:ext>
            </a:extLst>
          </p:cNvPr>
          <p:cNvSpPr txBox="1"/>
          <p:nvPr/>
        </p:nvSpPr>
        <p:spPr>
          <a:xfrm>
            <a:off x="6791404" y="2205588"/>
            <a:ext cx="37334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The smallest unit here is the </a:t>
            </a:r>
            <a:r>
              <a:rPr lang="en-US" sz="1500" b="1" dirty="0" err="1"/>
              <a:t>is_prime</a:t>
            </a:r>
            <a:endParaRPr lang="en-US" sz="1500" b="1" dirty="0"/>
          </a:p>
          <a:p>
            <a:r>
              <a:rPr lang="en-US" sz="1500" dirty="0"/>
              <a:t>function (</a:t>
            </a:r>
            <a:r>
              <a:rPr lang="en-US" sz="1500" b="1" dirty="0" err="1"/>
              <a:t>print_next_time</a:t>
            </a:r>
            <a:r>
              <a:rPr lang="en-US" sz="1500" b="1" dirty="0"/>
              <a:t> </a:t>
            </a:r>
            <a:r>
              <a:rPr lang="en-US" sz="1500" dirty="0"/>
              <a:t>uses it)</a:t>
            </a:r>
          </a:p>
          <a:p>
            <a:endParaRPr lang="en-US" sz="1500" dirty="0"/>
          </a:p>
          <a:p>
            <a:r>
              <a:rPr lang="en-US" sz="1500" dirty="0"/>
              <a:t>Let’s test it using something that we know</a:t>
            </a:r>
          </a:p>
          <a:p>
            <a:r>
              <a:rPr lang="en-US" sz="1500" dirty="0"/>
              <a:t>Is 5 prime?</a:t>
            </a:r>
          </a:p>
          <a:p>
            <a:endParaRPr lang="en-US" sz="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6AC6E-91E4-F64E-9805-FFEA61D74CBE}"/>
              </a:ext>
            </a:extLst>
          </p:cNvPr>
          <p:cNvSpPr/>
          <p:nvPr/>
        </p:nvSpPr>
        <p:spPr>
          <a:xfrm>
            <a:off x="1524001" y="5309731"/>
            <a:ext cx="8597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Thanks</a:t>
            </a:r>
            <a:endParaRPr lang="en-US" sz="1500" dirty="0">
              <a:hlinkClick r:id="rId3"/>
            </a:endParaRPr>
          </a:p>
          <a:p>
            <a:r>
              <a:rPr lang="en-US" sz="1500" dirty="0">
                <a:hlinkClick r:id="rId3"/>
              </a:rPr>
              <a:t>https://jeffknupp.com/blog/2013/12/09/improve-your-python-understanding-unit-testing/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688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AU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AU" id="{4FA46EE1-9A70-3F4D-A76F-3903DCCF8AED}" vid="{E49527F7-84CE-5A4B-A37A-868CC1514414}"/>
    </a:ext>
  </a:extLst>
</a:theme>
</file>

<file path=ppt/theme/theme3.xml><?xml version="1.0" encoding="utf-8"?>
<a:theme xmlns:a="http://schemas.openxmlformats.org/drawingml/2006/main" name="2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2284</Words>
  <Application>Microsoft Macintosh PowerPoint</Application>
  <PresentationFormat>Widescreen</PresentationFormat>
  <Paragraphs>383</Paragraphs>
  <Slides>33</Slides>
  <Notes>31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Arial Hebrew Scholar</vt:lpstr>
      <vt:lpstr>Arial MT Black</vt:lpstr>
      <vt:lpstr>Calibri</vt:lpstr>
      <vt:lpstr>Courier</vt:lpstr>
      <vt:lpstr>Courier New</vt:lpstr>
      <vt:lpstr>Rial</vt:lpstr>
      <vt:lpstr>Times</vt:lpstr>
      <vt:lpstr>1_Dark-Blue-Vertical-PPT-Template</vt:lpstr>
      <vt:lpstr>NAU</vt:lpstr>
      <vt:lpstr>2_Dark-Blue-Vertical-PPT-Template</vt:lpstr>
      <vt:lpstr>1_Office Theme</vt:lpstr>
      <vt:lpstr>CS499 - Open Source software development</vt:lpstr>
      <vt:lpstr>What are unit tests?</vt:lpstr>
      <vt:lpstr>Why?</vt:lpstr>
      <vt:lpstr>What else?</vt:lpstr>
      <vt:lpstr>PowerPoint Presentation</vt:lpstr>
      <vt:lpstr>Unit Test: How To?</vt:lpstr>
      <vt:lpstr>Unit Test: Assert What? Who?</vt:lpstr>
      <vt:lpstr>Unit Tests: Basic!</vt:lpstr>
      <vt:lpstr>Unit Tests: Basic!</vt:lpstr>
      <vt:lpstr>Unit Tests: Basic!</vt:lpstr>
      <vt:lpstr>Unit Tests: Fixing…</vt:lpstr>
      <vt:lpstr>Unit Tests: Fixing…</vt:lpstr>
      <vt:lpstr>What to test?</vt:lpstr>
      <vt:lpstr>What to test?</vt:lpstr>
      <vt:lpstr>What to test?</vt:lpstr>
      <vt:lpstr>What to test?</vt:lpstr>
      <vt:lpstr>What to test?</vt:lpstr>
      <vt:lpstr>CS499 - Open Source software development</vt:lpstr>
      <vt:lpstr>What is Continuous Integration?</vt:lpstr>
      <vt:lpstr>PowerPoint Presentation</vt:lpstr>
      <vt:lpstr>What is it for?</vt:lpstr>
      <vt:lpstr>When to use it?</vt:lpstr>
      <vt:lpstr>What do you need?</vt:lpstr>
      <vt:lpstr>“Requirements” for CI</vt:lpstr>
      <vt:lpstr>Travis CI</vt:lpstr>
      <vt:lpstr>PowerPoint Presentation</vt:lpstr>
      <vt:lpstr>Sign up to Travis</vt:lpstr>
      <vt:lpstr>PowerPoint Presentation</vt:lpstr>
      <vt:lpstr>On GitHub: your .travis.yml</vt:lpstr>
      <vt:lpstr>PowerPoint Presentation</vt:lpstr>
      <vt:lpstr>Oh No!</vt:lpstr>
      <vt:lpstr>Changed the code and commiTted back</vt:lpstr>
      <vt:lpstr>YES!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CS499 - Open Source software development</dc:title>
  <dc:creator>Igor F Steinmacher</dc:creator>
  <cp:lastModifiedBy>Igor Steinmacher</cp:lastModifiedBy>
  <cp:revision>8</cp:revision>
  <dcterms:created xsi:type="dcterms:W3CDTF">2020-07-29T00:59:11Z</dcterms:created>
  <dcterms:modified xsi:type="dcterms:W3CDTF">2023-02-10T21:34:35Z</dcterms:modified>
</cp:coreProperties>
</file>